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18"/>
  </p:notesMasterIdLst>
  <p:sldIdLst>
    <p:sldId id="272" r:id="rId3"/>
    <p:sldId id="2447" r:id="rId4"/>
    <p:sldId id="278" r:id="rId5"/>
    <p:sldId id="2448" r:id="rId6"/>
    <p:sldId id="303" r:id="rId7"/>
    <p:sldId id="2449" r:id="rId8"/>
    <p:sldId id="258" r:id="rId9"/>
    <p:sldId id="271" r:id="rId10"/>
    <p:sldId id="2450" r:id="rId11"/>
    <p:sldId id="299" r:id="rId12"/>
    <p:sldId id="2451" r:id="rId13"/>
    <p:sldId id="2452" r:id="rId14"/>
    <p:sldId id="2453" r:id="rId15"/>
    <p:sldId id="2454"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B6AA0-F97A-461B-8F9E-53D1F44D1550}" type="datetimeFigureOut">
              <a:rPr lang="en-IN" smtClean="0"/>
              <a:t>01-01-2022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AF4C9F-B626-4723-96EF-EE1E05994939}" type="slidenum">
              <a:rPr lang="en-IN" smtClean="0"/>
              <a:t>‹#›</a:t>
            </a:fld>
            <a:endParaRPr lang="en-IN"/>
          </a:p>
        </p:txBody>
      </p:sp>
    </p:spTree>
    <p:extLst>
      <p:ext uri="{BB962C8B-B14F-4D97-AF65-F5344CB8AC3E}">
        <p14:creationId xmlns:p14="http://schemas.microsoft.com/office/powerpoint/2010/main" val="2821902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2</a:t>
            </a:fld>
            <a:endParaRPr lang="en-US" noProof="0" dirty="0"/>
          </a:p>
        </p:txBody>
      </p:sp>
    </p:spTree>
    <p:extLst>
      <p:ext uri="{BB962C8B-B14F-4D97-AF65-F5344CB8AC3E}">
        <p14:creationId xmlns:p14="http://schemas.microsoft.com/office/powerpoint/2010/main" val="232794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3</a:t>
            </a:fld>
            <a:endParaRPr lang="en-US" noProof="0" dirty="0"/>
          </a:p>
        </p:txBody>
      </p:sp>
    </p:spTree>
    <p:extLst>
      <p:ext uri="{BB962C8B-B14F-4D97-AF65-F5344CB8AC3E}">
        <p14:creationId xmlns:p14="http://schemas.microsoft.com/office/powerpoint/2010/main" val="2361866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155276-2114-4288-A537-379EA644CDBE}" type="slidenum">
              <a:rPr lang="en-US" smtClean="0"/>
              <a:t>7</a:t>
            </a:fld>
            <a:endParaRPr lang="en-US" dirty="0"/>
          </a:p>
        </p:txBody>
      </p:sp>
    </p:spTree>
    <p:extLst>
      <p:ext uri="{BB962C8B-B14F-4D97-AF65-F5344CB8AC3E}">
        <p14:creationId xmlns:p14="http://schemas.microsoft.com/office/powerpoint/2010/main" val="89834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155276-2114-4288-A537-379EA644CDBE}" type="slidenum">
              <a:rPr lang="en-US" smtClean="0"/>
              <a:t>9</a:t>
            </a:fld>
            <a:endParaRPr lang="en-US" dirty="0"/>
          </a:p>
        </p:txBody>
      </p:sp>
    </p:spTree>
    <p:extLst>
      <p:ext uri="{BB962C8B-B14F-4D97-AF65-F5344CB8AC3E}">
        <p14:creationId xmlns:p14="http://schemas.microsoft.com/office/powerpoint/2010/main" val="1119407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155276-2114-4288-A537-379EA644CDBE}" type="slidenum">
              <a:rPr lang="en-US" smtClean="0"/>
              <a:t>11</a:t>
            </a:fld>
            <a:endParaRPr lang="en-US" dirty="0"/>
          </a:p>
        </p:txBody>
      </p:sp>
    </p:spTree>
    <p:extLst>
      <p:ext uri="{BB962C8B-B14F-4D97-AF65-F5344CB8AC3E}">
        <p14:creationId xmlns:p14="http://schemas.microsoft.com/office/powerpoint/2010/main" val="109565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155276-2114-4288-A537-379EA644CD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598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15</a:t>
            </a:fld>
            <a:endParaRPr lang="en-US" noProof="0" dirty="0"/>
          </a:p>
        </p:txBody>
      </p:sp>
    </p:spTree>
    <p:extLst>
      <p:ext uri="{BB962C8B-B14F-4D97-AF65-F5344CB8AC3E}">
        <p14:creationId xmlns:p14="http://schemas.microsoft.com/office/powerpoint/2010/main" val="880084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EE5B0-ADC2-4CFF-A02B-09B35E697F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7312A85-407F-4176-9D4A-E9A76D5ECD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CDBC48-1CE8-41C4-9B6B-0662C66DFEB3}"/>
              </a:ext>
            </a:extLst>
          </p:cNvPr>
          <p:cNvSpPr>
            <a:spLocks noGrp="1"/>
          </p:cNvSpPr>
          <p:nvPr>
            <p:ph type="dt" sz="half" idx="10"/>
          </p:nvPr>
        </p:nvSpPr>
        <p:spPr/>
        <p:txBody>
          <a:bodyPr/>
          <a:lstStyle/>
          <a:p>
            <a:fld id="{C6E2721D-D286-40C7-BDC7-FE3F48306A55}" type="datetimeFigureOut">
              <a:rPr lang="en-IN" smtClean="0"/>
              <a:t>01-01-2022</a:t>
            </a:fld>
            <a:endParaRPr lang="en-IN"/>
          </a:p>
        </p:txBody>
      </p:sp>
      <p:sp>
        <p:nvSpPr>
          <p:cNvPr id="5" name="Footer Placeholder 4">
            <a:extLst>
              <a:ext uri="{FF2B5EF4-FFF2-40B4-BE49-F238E27FC236}">
                <a16:creationId xmlns:a16="http://schemas.microsoft.com/office/drawing/2014/main" id="{E8F23941-4E59-4154-9DAA-13B29C8C09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A44896-228D-41BE-9FDC-F257AEB54E9E}"/>
              </a:ext>
            </a:extLst>
          </p:cNvPr>
          <p:cNvSpPr>
            <a:spLocks noGrp="1"/>
          </p:cNvSpPr>
          <p:nvPr>
            <p:ph type="sldNum" sz="quarter" idx="12"/>
          </p:nvPr>
        </p:nvSpPr>
        <p:spPr/>
        <p:txBody>
          <a:bodyPr/>
          <a:lstStyle/>
          <a:p>
            <a:fld id="{73360AD3-C646-4D5F-8808-93847C1C579F}" type="slidenum">
              <a:rPr lang="en-IN" smtClean="0"/>
              <a:t>‹#›</a:t>
            </a:fld>
            <a:endParaRPr lang="en-IN"/>
          </a:p>
        </p:txBody>
      </p:sp>
    </p:spTree>
    <p:extLst>
      <p:ext uri="{BB962C8B-B14F-4D97-AF65-F5344CB8AC3E}">
        <p14:creationId xmlns:p14="http://schemas.microsoft.com/office/powerpoint/2010/main" val="135926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B0A13-0E93-4AF7-A0C0-7072A1F6AFF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A5D129-4C68-455C-9D95-3D55BA384E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D8EF44-C1DE-4143-B40B-8712B74CD22F}"/>
              </a:ext>
            </a:extLst>
          </p:cNvPr>
          <p:cNvSpPr>
            <a:spLocks noGrp="1"/>
          </p:cNvSpPr>
          <p:nvPr>
            <p:ph type="dt" sz="half" idx="10"/>
          </p:nvPr>
        </p:nvSpPr>
        <p:spPr/>
        <p:txBody>
          <a:bodyPr/>
          <a:lstStyle/>
          <a:p>
            <a:fld id="{C6E2721D-D286-40C7-BDC7-FE3F48306A55}" type="datetimeFigureOut">
              <a:rPr lang="en-IN" smtClean="0"/>
              <a:t>01-01-2022</a:t>
            </a:fld>
            <a:endParaRPr lang="en-IN"/>
          </a:p>
        </p:txBody>
      </p:sp>
      <p:sp>
        <p:nvSpPr>
          <p:cNvPr id="5" name="Footer Placeholder 4">
            <a:extLst>
              <a:ext uri="{FF2B5EF4-FFF2-40B4-BE49-F238E27FC236}">
                <a16:creationId xmlns:a16="http://schemas.microsoft.com/office/drawing/2014/main" id="{106CFD1C-738A-45C9-BEDC-AFC5B3CCA9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4290B7-6E1B-4A8A-BBF7-D6D35548643D}"/>
              </a:ext>
            </a:extLst>
          </p:cNvPr>
          <p:cNvSpPr>
            <a:spLocks noGrp="1"/>
          </p:cNvSpPr>
          <p:nvPr>
            <p:ph type="sldNum" sz="quarter" idx="12"/>
          </p:nvPr>
        </p:nvSpPr>
        <p:spPr/>
        <p:txBody>
          <a:bodyPr/>
          <a:lstStyle/>
          <a:p>
            <a:fld id="{73360AD3-C646-4D5F-8808-93847C1C579F}" type="slidenum">
              <a:rPr lang="en-IN" smtClean="0"/>
              <a:t>‹#›</a:t>
            </a:fld>
            <a:endParaRPr lang="en-IN"/>
          </a:p>
        </p:txBody>
      </p:sp>
    </p:spTree>
    <p:extLst>
      <p:ext uri="{BB962C8B-B14F-4D97-AF65-F5344CB8AC3E}">
        <p14:creationId xmlns:p14="http://schemas.microsoft.com/office/powerpoint/2010/main" val="158443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152C0-9897-4C60-9405-F1029F3C0A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C9A564-011C-455B-8B2A-C5D1197F4F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27863C-5BA9-435B-8C1E-AFD73CDF1571}"/>
              </a:ext>
            </a:extLst>
          </p:cNvPr>
          <p:cNvSpPr>
            <a:spLocks noGrp="1"/>
          </p:cNvSpPr>
          <p:nvPr>
            <p:ph type="dt" sz="half" idx="10"/>
          </p:nvPr>
        </p:nvSpPr>
        <p:spPr/>
        <p:txBody>
          <a:bodyPr/>
          <a:lstStyle/>
          <a:p>
            <a:fld id="{C6E2721D-D286-40C7-BDC7-FE3F48306A55}" type="datetimeFigureOut">
              <a:rPr lang="en-IN" smtClean="0"/>
              <a:t>01-01-2022</a:t>
            </a:fld>
            <a:endParaRPr lang="en-IN"/>
          </a:p>
        </p:txBody>
      </p:sp>
      <p:sp>
        <p:nvSpPr>
          <p:cNvPr id="5" name="Footer Placeholder 4">
            <a:extLst>
              <a:ext uri="{FF2B5EF4-FFF2-40B4-BE49-F238E27FC236}">
                <a16:creationId xmlns:a16="http://schemas.microsoft.com/office/drawing/2014/main" id="{778F030F-6A0D-49A9-9D51-2AB528906D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E840BA-7F28-4411-84FD-E427E9235152}"/>
              </a:ext>
            </a:extLst>
          </p:cNvPr>
          <p:cNvSpPr>
            <a:spLocks noGrp="1"/>
          </p:cNvSpPr>
          <p:nvPr>
            <p:ph type="sldNum" sz="quarter" idx="12"/>
          </p:nvPr>
        </p:nvSpPr>
        <p:spPr/>
        <p:txBody>
          <a:bodyPr/>
          <a:lstStyle/>
          <a:p>
            <a:fld id="{73360AD3-C646-4D5F-8808-93847C1C579F}" type="slidenum">
              <a:rPr lang="en-IN" smtClean="0"/>
              <a:t>‹#›</a:t>
            </a:fld>
            <a:endParaRPr lang="en-IN"/>
          </a:p>
        </p:txBody>
      </p:sp>
    </p:spTree>
    <p:extLst>
      <p:ext uri="{BB962C8B-B14F-4D97-AF65-F5344CB8AC3E}">
        <p14:creationId xmlns:p14="http://schemas.microsoft.com/office/powerpoint/2010/main" val="96055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en-US" noProof="0" smtClean="0"/>
              <a:t>1/1/2022</a:t>
            </a:fld>
            <a:endParaRPr lang="en-US" noProof="0" dirty="0"/>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626100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val="2735527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r>
              <a:rPr lang="en-US" sz="5400">
                <a:solidFill>
                  <a:schemeClr val="tx1"/>
                </a:solidFill>
              </a:rPr>
              <a:t>Click to edit Master title style</a:t>
            </a:r>
            <a:endParaRPr lang="en-US" sz="5400" dirty="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54841" y="4735799"/>
            <a:ext cx="6470693" cy="605256"/>
          </a:xfrm>
        </p:spPr>
        <p:txBody>
          <a:bodyPr/>
          <a:lstStyle/>
          <a:p>
            <a:r>
              <a:rPr lang="en-US">
                <a:solidFill>
                  <a:schemeClr val="tx1"/>
                </a:solidFill>
              </a:rPr>
              <a:t>Click to edit Master subtitle style</a:t>
            </a:r>
            <a:endParaRPr lang="en-US" dirty="0">
              <a:solidFill>
                <a:schemeClr val="tx1"/>
              </a:solidFill>
            </a:endParaRPr>
          </a:p>
        </p:txBody>
      </p:sp>
    </p:spTree>
    <p:extLst>
      <p:ext uri="{BB962C8B-B14F-4D97-AF65-F5344CB8AC3E}">
        <p14:creationId xmlns:p14="http://schemas.microsoft.com/office/powerpoint/2010/main" val="589028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A832F76-EEF5-410D-B6F4-8650AC675FE5}"/>
              </a:ext>
            </a:extLst>
          </p:cNvPr>
          <p:cNvSpPr>
            <a:spLocks noGrp="1"/>
          </p:cNvSpPr>
          <p:nvPr>
            <p:ph type="pic" sz="quarter" idx="14"/>
          </p:nvPr>
        </p:nvSpPr>
        <p:spPr>
          <a:xfrm>
            <a:off x="-10160" y="-10160"/>
            <a:ext cx="12198985" cy="6877685"/>
          </a:xfrm>
          <a:custGeom>
            <a:avLst/>
            <a:gdLst>
              <a:gd name="connsiteX0" fmla="*/ 0 w 12188825"/>
              <a:gd name="connsiteY0" fmla="*/ 0 h 6868160"/>
              <a:gd name="connsiteX1" fmla="*/ 12188825 w 12188825"/>
              <a:gd name="connsiteY1" fmla="*/ 0 h 6868160"/>
              <a:gd name="connsiteX2" fmla="*/ 12188825 w 12188825"/>
              <a:gd name="connsiteY2" fmla="*/ 6868160 h 6868160"/>
              <a:gd name="connsiteX3" fmla="*/ 0 w 12188825"/>
              <a:gd name="connsiteY3" fmla="*/ 6868160 h 6868160"/>
              <a:gd name="connsiteX4" fmla="*/ 0 w 12188825"/>
              <a:gd name="connsiteY4"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235106 w 12423931"/>
              <a:gd name="connsiteY0" fmla="*/ 0 h 7033131"/>
              <a:gd name="connsiteX1" fmla="*/ 12423931 w 12423931"/>
              <a:gd name="connsiteY1" fmla="*/ 0 h 7033131"/>
              <a:gd name="connsiteX2" fmla="*/ 12423931 w 12423931"/>
              <a:gd name="connsiteY2" fmla="*/ 6868160 h 7033131"/>
              <a:gd name="connsiteX3" fmla="*/ 235106 w 12423931"/>
              <a:gd name="connsiteY3" fmla="*/ 6868160 h 7033131"/>
              <a:gd name="connsiteX4" fmla="*/ 4908705 w 12423931"/>
              <a:gd name="connsiteY4" fmla="*/ 6868160 h 7033131"/>
              <a:gd name="connsiteX5" fmla="*/ 6249826 w 12423931"/>
              <a:gd name="connsiteY5" fmla="*/ 3830320 h 7033131"/>
              <a:gd name="connsiteX6" fmla="*/ 4939186 w 12423931"/>
              <a:gd name="connsiteY6" fmla="*/ 1727200 h 7033131"/>
              <a:gd name="connsiteX7" fmla="*/ 224946 w 12423931"/>
              <a:gd name="connsiteY7" fmla="*/ 528320 h 7033131"/>
              <a:gd name="connsiteX8" fmla="*/ 235106 w 12423931"/>
              <a:gd name="connsiteY8" fmla="*/ 0 h 7033131"/>
              <a:gd name="connsiteX0" fmla="*/ 246525 w 12435350"/>
              <a:gd name="connsiteY0" fmla="*/ 0 h 6868309"/>
              <a:gd name="connsiteX1" fmla="*/ 12435350 w 12435350"/>
              <a:gd name="connsiteY1" fmla="*/ 0 h 6868309"/>
              <a:gd name="connsiteX2" fmla="*/ 12435350 w 12435350"/>
              <a:gd name="connsiteY2" fmla="*/ 6868160 h 6868309"/>
              <a:gd name="connsiteX3" fmla="*/ 246525 w 12435350"/>
              <a:gd name="connsiteY3" fmla="*/ 6868160 h 6868309"/>
              <a:gd name="connsiteX4" fmla="*/ 4920124 w 12435350"/>
              <a:gd name="connsiteY4" fmla="*/ 6868160 h 6868309"/>
              <a:gd name="connsiteX5" fmla="*/ 6261245 w 12435350"/>
              <a:gd name="connsiteY5" fmla="*/ 3830320 h 6868309"/>
              <a:gd name="connsiteX6" fmla="*/ 4950605 w 12435350"/>
              <a:gd name="connsiteY6" fmla="*/ 1727200 h 6868309"/>
              <a:gd name="connsiteX7" fmla="*/ 236365 w 12435350"/>
              <a:gd name="connsiteY7" fmla="*/ 528320 h 6868309"/>
              <a:gd name="connsiteX8" fmla="*/ 246525 w 12435350"/>
              <a:gd name="connsiteY8" fmla="*/ 0 h 6868309"/>
              <a:gd name="connsiteX0" fmla="*/ 10160 w 12198985"/>
              <a:gd name="connsiteY0" fmla="*/ 0 h 6868264"/>
              <a:gd name="connsiteX1" fmla="*/ 12198985 w 12198985"/>
              <a:gd name="connsiteY1" fmla="*/ 0 h 6868264"/>
              <a:gd name="connsiteX2" fmla="*/ 12198985 w 12198985"/>
              <a:gd name="connsiteY2" fmla="*/ 6868160 h 6868264"/>
              <a:gd name="connsiteX3" fmla="*/ 10160 w 12198985"/>
              <a:gd name="connsiteY3" fmla="*/ 6868160 h 6868264"/>
              <a:gd name="connsiteX4" fmla="*/ 4683759 w 12198985"/>
              <a:gd name="connsiteY4" fmla="*/ 6868160 h 6868264"/>
              <a:gd name="connsiteX5" fmla="*/ 6024880 w 12198985"/>
              <a:gd name="connsiteY5" fmla="*/ 3830320 h 6868264"/>
              <a:gd name="connsiteX6" fmla="*/ 4714240 w 12198985"/>
              <a:gd name="connsiteY6" fmla="*/ 1727200 h 6868264"/>
              <a:gd name="connsiteX7" fmla="*/ 0 w 12198985"/>
              <a:gd name="connsiteY7" fmla="*/ 528320 h 6868264"/>
              <a:gd name="connsiteX8" fmla="*/ 10160 w 12198985"/>
              <a:gd name="connsiteY8" fmla="*/ 0 h 6868264"/>
              <a:gd name="connsiteX0" fmla="*/ 10160 w 12198985"/>
              <a:gd name="connsiteY0" fmla="*/ 0 h 6868220"/>
              <a:gd name="connsiteX1" fmla="*/ 12198985 w 12198985"/>
              <a:gd name="connsiteY1" fmla="*/ 0 h 6868220"/>
              <a:gd name="connsiteX2" fmla="*/ 12198985 w 12198985"/>
              <a:gd name="connsiteY2" fmla="*/ 6868160 h 6868220"/>
              <a:gd name="connsiteX3" fmla="*/ 3220085 w 12198985"/>
              <a:gd name="connsiteY3" fmla="*/ 6487160 h 6868220"/>
              <a:gd name="connsiteX4" fmla="*/ 4683759 w 12198985"/>
              <a:gd name="connsiteY4" fmla="*/ 6868160 h 6868220"/>
              <a:gd name="connsiteX5" fmla="*/ 6024880 w 12198985"/>
              <a:gd name="connsiteY5" fmla="*/ 3830320 h 6868220"/>
              <a:gd name="connsiteX6" fmla="*/ 4714240 w 12198985"/>
              <a:gd name="connsiteY6" fmla="*/ 1727200 h 6868220"/>
              <a:gd name="connsiteX7" fmla="*/ 0 w 12198985"/>
              <a:gd name="connsiteY7" fmla="*/ 528320 h 6868220"/>
              <a:gd name="connsiteX8" fmla="*/ 10160 w 12198985"/>
              <a:gd name="connsiteY8" fmla="*/ 0 h 6868220"/>
              <a:gd name="connsiteX0" fmla="*/ 10160 w 12198985"/>
              <a:gd name="connsiteY0" fmla="*/ 0 h 6868160"/>
              <a:gd name="connsiteX1" fmla="*/ 12198985 w 12198985"/>
              <a:gd name="connsiteY1" fmla="*/ 0 h 6868160"/>
              <a:gd name="connsiteX2" fmla="*/ 12198985 w 12198985"/>
              <a:gd name="connsiteY2" fmla="*/ 6868160 h 6868160"/>
              <a:gd name="connsiteX3" fmla="*/ 3220085 w 12198985"/>
              <a:gd name="connsiteY3" fmla="*/ 6487160 h 6868160"/>
              <a:gd name="connsiteX4" fmla="*/ 6102984 w 12198985"/>
              <a:gd name="connsiteY4" fmla="*/ 5829935 h 6868160"/>
              <a:gd name="connsiteX5" fmla="*/ 6024880 w 12198985"/>
              <a:gd name="connsiteY5" fmla="*/ 3830320 h 6868160"/>
              <a:gd name="connsiteX6" fmla="*/ 4714240 w 12198985"/>
              <a:gd name="connsiteY6" fmla="*/ 1727200 h 6868160"/>
              <a:gd name="connsiteX7" fmla="*/ 0 w 12198985"/>
              <a:gd name="connsiteY7" fmla="*/ 528320 h 6868160"/>
              <a:gd name="connsiteX8" fmla="*/ 10160 w 12198985"/>
              <a:gd name="connsiteY8" fmla="*/ 0 h 6868160"/>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8985" h="6877685">
                <a:moveTo>
                  <a:pt x="10160" y="0"/>
                </a:moveTo>
                <a:lnTo>
                  <a:pt x="12198985" y="0"/>
                </a:lnTo>
                <a:lnTo>
                  <a:pt x="12198985" y="6868160"/>
                </a:lnTo>
                <a:lnTo>
                  <a:pt x="4553585" y="6877685"/>
                </a:lnTo>
                <a:cubicBezTo>
                  <a:pt x="5419196" y="6578177"/>
                  <a:pt x="5891741" y="6267027"/>
                  <a:pt x="6122034" y="5839460"/>
                </a:cubicBezTo>
                <a:cubicBezTo>
                  <a:pt x="6543462" y="4952153"/>
                  <a:pt x="6071023" y="4359063"/>
                  <a:pt x="6024880" y="3830320"/>
                </a:cubicBezTo>
                <a:cubicBezTo>
                  <a:pt x="5670973" y="2770293"/>
                  <a:pt x="5327227" y="2120053"/>
                  <a:pt x="4714240" y="1727200"/>
                </a:cubicBezTo>
                <a:cubicBezTo>
                  <a:pt x="3371427" y="701040"/>
                  <a:pt x="1339427" y="711200"/>
                  <a:pt x="0" y="528320"/>
                </a:cubicBezTo>
                <a:lnTo>
                  <a:pt x="10160" y="0"/>
                </a:lnTo>
                <a:close/>
              </a:path>
            </a:pathLst>
          </a:custGeom>
          <a:solidFill>
            <a:schemeClr val="accent3"/>
          </a:solidFill>
        </p:spPr>
        <p:txBody>
          <a:bodyPr/>
          <a:lstStyle>
            <a:lvl1pPr algn="ctr">
              <a:defRPr/>
            </a:lvl1pPr>
          </a:lstStyle>
          <a:p>
            <a:r>
              <a:rPr lang="en-US"/>
              <a:t>Click icon to add picture</a:t>
            </a:r>
            <a:endParaRPr lang="en-US" dirty="0"/>
          </a:p>
        </p:txBody>
      </p:sp>
      <p:sp>
        <p:nvSpPr>
          <p:cNvPr id="13" name="Freeform: Shape 12">
            <a:extLst>
              <a:ext uri="{FF2B5EF4-FFF2-40B4-BE49-F238E27FC236}">
                <a16:creationId xmlns:a16="http://schemas.microsoft.com/office/drawing/2014/main" id="{5E130825-8214-41CD-94C2-B394C8253160}"/>
              </a:ext>
              <a:ext uri="{C183D7F6-B498-43B3-948B-1728B52AA6E4}">
                <adec:decorative xmlns:adec="http://schemas.microsoft.com/office/drawing/2017/decorative" val="1"/>
              </a:ext>
            </a:extLst>
          </p:cNvPr>
          <p:cNvSpPr/>
          <p:nvPr userDrawn="1"/>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04CFC44C-A4AA-47AB-9728-B8557A08454E}"/>
              </a:ext>
            </a:extLst>
          </p:cNvPr>
          <p:cNvSpPr>
            <a:spLocks noGrp="1"/>
          </p:cNvSpPr>
          <p:nvPr>
            <p:ph type="ctrTitle"/>
          </p:nvPr>
        </p:nvSpPr>
        <p:spPr>
          <a:xfrm>
            <a:off x="762000" y="2299787"/>
            <a:ext cx="4572000" cy="2286000"/>
          </a:xfrm>
        </p:spPr>
        <p:txBody>
          <a:bodyPr>
            <a:normAutofit/>
          </a:bodyPr>
          <a:lstStyle/>
          <a:p>
            <a:pPr algn="l"/>
            <a:r>
              <a:rPr lang="en-US" sz="4400"/>
              <a:t>Click to edit Master title style</a:t>
            </a:r>
            <a:endParaRPr lang="en-US" sz="4400"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a:t>2/1/20XX</a:t>
            </a:r>
            <a:endParaRPr lang="en-US" dirty="0"/>
          </a:p>
        </p:txBody>
      </p:sp>
      <p:sp>
        <p:nvSpPr>
          <p:cNvPr id="15" name="Subtitle 2">
            <a:extLst>
              <a:ext uri="{FF2B5EF4-FFF2-40B4-BE49-F238E27FC236}">
                <a16:creationId xmlns:a16="http://schemas.microsoft.com/office/drawing/2014/main" id="{09A3AD9C-69B0-4589-A282-947AEF5C9AB0}"/>
              </a:ext>
            </a:extLst>
          </p:cNvPr>
          <p:cNvSpPr>
            <a:spLocks noGrp="1"/>
          </p:cNvSpPr>
          <p:nvPr>
            <p:ph type="subTitle" idx="1"/>
          </p:nvPr>
        </p:nvSpPr>
        <p:spPr>
          <a:xfrm>
            <a:off x="762000" y="4571999"/>
            <a:ext cx="4572000" cy="1524000"/>
          </a:xfrm>
        </p:spPr>
        <p:txBody>
          <a:bodyPr anchor="b" anchorCtr="0"/>
          <a:lstStyle>
            <a:lvl1pPr>
              <a:buNone/>
              <a:defRPr/>
            </a:lvl1pPr>
          </a:lstStyle>
          <a:p>
            <a:pPr algn="l"/>
            <a:r>
              <a:rPr lang="en-US"/>
              <a:t>Click to edit Master subtitle style</a:t>
            </a:r>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4090821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F0D6B661-3F4C-45AE-81E6-235397707D16}"/>
              </a:ext>
            </a:extLst>
          </p:cNvPr>
          <p:cNvSpPr>
            <a:spLocks noGrp="1"/>
          </p:cNvSpPr>
          <p:nvPr>
            <p:ph type="title"/>
          </p:nvPr>
        </p:nvSpPr>
        <p:spPr>
          <a:xfrm>
            <a:off x="6096000" y="762000"/>
            <a:ext cx="5334000" cy="1524000"/>
          </a:xfrm>
        </p:spPr>
        <p:txBody>
          <a:bodyPr>
            <a:normAutofit/>
          </a:bodyPr>
          <a:lstStyle/>
          <a:p>
            <a:r>
              <a:rPr lang="en-US" sz="3200"/>
              <a:t>Click to edit Master title style</a:t>
            </a:r>
            <a:endParaRPr lang="en-US" sz="3200" dirty="0"/>
          </a:p>
        </p:txBody>
      </p:sp>
      <p:sp>
        <p:nvSpPr>
          <p:cNvPr id="7" name="Freeform: Shape 6">
            <a:extLst>
              <a:ext uri="{FF2B5EF4-FFF2-40B4-BE49-F238E27FC236}">
                <a16:creationId xmlns:a16="http://schemas.microsoft.com/office/drawing/2014/main" id="{951C64C5-C308-4D56-A976-F6EE631E89DC}"/>
              </a:ext>
              <a:ext uri="{C183D7F6-B498-43B3-948B-1728B52AA6E4}">
                <adec:decorative xmlns:adec="http://schemas.microsoft.com/office/drawing/2017/decorative" val="1"/>
              </a:ext>
            </a:extLst>
          </p:cNvPr>
          <p:cNvSpPr/>
          <p:nvPr userDrawn="1"/>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13" name="Picture Placeholder 12">
            <a:extLst>
              <a:ext uri="{FF2B5EF4-FFF2-40B4-BE49-F238E27FC236}">
                <a16:creationId xmlns:a16="http://schemas.microsoft.com/office/drawing/2014/main" id="{F35F8A29-F146-4D3D-8DD9-41322C9FEF31}"/>
              </a:ext>
            </a:extLst>
          </p:cNvPr>
          <p:cNvSpPr>
            <a:spLocks noGrp="1"/>
          </p:cNvSpPr>
          <p:nvPr>
            <p:ph type="pic" sz="quarter" idx="13"/>
          </p:nvPr>
        </p:nvSpPr>
        <p:spPr>
          <a:xfrm>
            <a:off x="2"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3"/>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a:t>2/1/20XX</a:t>
            </a:r>
            <a:endParaRPr lang="en-US" dirty="0"/>
          </a:p>
        </p:txBody>
      </p:sp>
      <p:sp>
        <p:nvSpPr>
          <p:cNvPr id="8" name="Content Placeholder 7">
            <a:extLst>
              <a:ext uri="{FF2B5EF4-FFF2-40B4-BE49-F238E27FC236}">
                <a16:creationId xmlns:a16="http://schemas.microsoft.com/office/drawing/2014/main" id="{92ED7257-A2A4-4A81-94D0-21636294D7E9}"/>
              </a:ext>
            </a:extLst>
          </p:cNvPr>
          <p:cNvSpPr>
            <a:spLocks noGrp="1"/>
          </p:cNvSpPr>
          <p:nvPr>
            <p:ph idx="1"/>
          </p:nvPr>
        </p:nvSpPr>
        <p:spPr>
          <a:xfrm>
            <a:off x="6096000" y="2286000"/>
            <a:ext cx="5334000" cy="3810001"/>
          </a:xfrm>
        </p:spPr>
        <p:txBody>
          <a:bodyPr vert="horz" lIns="91440" tIns="45720" rIns="91440" bIns="45720" rtlCol="0">
            <a:noAutofit/>
          </a:bodyPr>
          <a:lstStyle>
            <a:lvl1pPr marL="228600" indent="-228600">
              <a:defRPr sz="2800"/>
            </a:lvl1pPr>
          </a:lstStyle>
          <a:p>
            <a:pPr marL="0" lvl="0" indent="0">
              <a:buNone/>
            </a:pPr>
            <a:r>
              <a:rPr lang="en-US" sz="2400"/>
              <a:t>Click to edit Master text styles</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135050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EB7F18-992B-4D56-A388-738859C8B35E}"/>
              </a:ext>
            </a:extLst>
          </p:cNvPr>
          <p:cNvSpPr>
            <a:spLocks noGrp="1"/>
          </p:cNvSpPr>
          <p:nvPr>
            <p:ph type="title"/>
          </p:nvPr>
        </p:nvSpPr>
        <p:spPr>
          <a:xfrm>
            <a:off x="2286000" y="1532083"/>
            <a:ext cx="4572000" cy="1524000"/>
          </a:xfrm>
        </p:spPr>
        <p:txBody>
          <a:bodyPr anchor="t" anchorCtr="0">
            <a:normAutofit/>
          </a:bodyPr>
          <a:lstStyle/>
          <a:p>
            <a:r>
              <a:rPr lang="en-US" sz="3200"/>
              <a:t>Click to edit Master title style</a:t>
            </a:r>
            <a:endParaRPr lang="en-US" sz="3200" dirty="0"/>
          </a:p>
        </p:txBody>
      </p:sp>
      <p:sp>
        <p:nvSpPr>
          <p:cNvPr id="14" name="Picture Placeholder 13">
            <a:extLst>
              <a:ext uri="{FF2B5EF4-FFF2-40B4-BE49-F238E27FC236}">
                <a16:creationId xmlns:a16="http://schemas.microsoft.com/office/drawing/2014/main" id="{7410AC2D-D649-4FCA-87C1-EDB34FCC4ACF}"/>
              </a:ext>
            </a:extLst>
          </p:cNvPr>
          <p:cNvSpPr>
            <a:spLocks noGrp="1"/>
          </p:cNvSpPr>
          <p:nvPr>
            <p:ph type="pic" sz="quarter" idx="13"/>
          </p:nvPr>
        </p:nvSpPr>
        <p:spPr>
          <a:xfrm>
            <a:off x="1" y="348939"/>
            <a:ext cx="1588691" cy="5824901"/>
          </a:xfrm>
          <a:custGeom>
            <a:avLst/>
            <a:gdLst>
              <a:gd name="connsiteX0" fmla="*/ 0 w 1588691"/>
              <a:gd name="connsiteY0" fmla="*/ 0 h 5824901"/>
              <a:gd name="connsiteX1" fmla="*/ 103414 w 1588691"/>
              <a:gd name="connsiteY1" fmla="*/ 24689 h 5824901"/>
              <a:gd name="connsiteX2" fmla="*/ 1566944 w 1588691"/>
              <a:gd name="connsiteY2" fmla="*/ 1831178 h 5824901"/>
              <a:gd name="connsiteX3" fmla="*/ 1239184 w 1588691"/>
              <a:gd name="connsiteY3" fmla="*/ 4894084 h 5824901"/>
              <a:gd name="connsiteX4" fmla="*/ 1161636 w 1588691"/>
              <a:gd name="connsiteY4" fmla="*/ 5234403 h 5824901"/>
              <a:gd name="connsiteX5" fmla="*/ 1036423 w 1588691"/>
              <a:gd name="connsiteY5" fmla="*/ 5540389 h 5824901"/>
              <a:gd name="connsiteX6" fmla="*/ 693532 w 1588691"/>
              <a:gd name="connsiteY6" fmla="*/ 5797870 h 5824901"/>
              <a:gd name="connsiteX7" fmla="*/ 66690 w 1588691"/>
              <a:gd name="connsiteY7" fmla="*/ 5718123 h 5824901"/>
              <a:gd name="connsiteX8" fmla="*/ 0 w 1588691"/>
              <a:gd name="connsiteY8" fmla="*/ 5671830 h 58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691" h="5824901">
                <a:moveTo>
                  <a:pt x="0" y="0"/>
                </a:moveTo>
                <a:lnTo>
                  <a:pt x="103414" y="24689"/>
                </a:lnTo>
                <a:cubicBezTo>
                  <a:pt x="796911" y="207091"/>
                  <a:pt x="1441617" y="614618"/>
                  <a:pt x="1566944" y="1831178"/>
                </a:cubicBezTo>
                <a:cubicBezTo>
                  <a:pt x="1657898" y="2711366"/>
                  <a:pt x="1447138" y="3830385"/>
                  <a:pt x="1239184" y="4894084"/>
                </a:cubicBezTo>
                <a:cubicBezTo>
                  <a:pt x="1217336" y="5005703"/>
                  <a:pt x="1193458" y="5122919"/>
                  <a:pt x="1161636" y="5234403"/>
                </a:cubicBezTo>
                <a:cubicBezTo>
                  <a:pt x="1129815" y="5345896"/>
                  <a:pt x="1090045" y="5451664"/>
                  <a:pt x="1036423" y="5540389"/>
                </a:cubicBezTo>
                <a:cubicBezTo>
                  <a:pt x="931907" y="5713703"/>
                  <a:pt x="805230" y="5770918"/>
                  <a:pt x="693532" y="5797870"/>
                </a:cubicBezTo>
                <a:cubicBezTo>
                  <a:pt x="465914" y="5852471"/>
                  <a:pt x="252946" y="5823597"/>
                  <a:pt x="66690" y="5718123"/>
                </a:cubicBezTo>
                <a:lnTo>
                  <a:pt x="0" y="5671830"/>
                </a:lnTo>
                <a:close/>
              </a:path>
            </a:pathLst>
          </a:custGeom>
          <a:solidFill>
            <a:schemeClr val="accent3"/>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34CAECC1-22E5-4CFE-997A-335F9A86186C}"/>
              </a:ext>
            </a:extLst>
          </p:cNvPr>
          <p:cNvSpPr>
            <a:spLocks noGrp="1"/>
          </p:cNvSpPr>
          <p:nvPr>
            <p:ph idx="1"/>
          </p:nvPr>
        </p:nvSpPr>
        <p:spPr>
          <a:xfrm>
            <a:off x="2286000" y="3056083"/>
            <a:ext cx="5334000" cy="3048000"/>
          </a:xfrm>
        </p:spPr>
        <p:txBody>
          <a:bodyPr>
            <a:normAutofit/>
          </a:bodyPr>
          <a:lstStyle/>
          <a:p>
            <a:pPr marL="0" lvl="0" indent="0">
              <a:buNone/>
            </a:pPr>
            <a:r>
              <a:rPr lang="en-US"/>
              <a:t>Click to edit Master text styles</a:t>
            </a:r>
          </a:p>
        </p:txBody>
      </p:sp>
      <p:sp>
        <p:nvSpPr>
          <p:cNvPr id="17" name="Picture Placeholder 16">
            <a:extLst>
              <a:ext uri="{FF2B5EF4-FFF2-40B4-BE49-F238E27FC236}">
                <a16:creationId xmlns:a16="http://schemas.microsoft.com/office/drawing/2014/main" id="{339634C0-6EDF-41E8-9316-1B98AB767953}"/>
              </a:ext>
            </a:extLst>
          </p:cNvPr>
          <p:cNvSpPr>
            <a:spLocks noGrp="1"/>
          </p:cNvSpPr>
          <p:nvPr>
            <p:ph type="pic" sz="quarter" idx="14"/>
          </p:nvPr>
        </p:nvSpPr>
        <p:spPr>
          <a:xfrm>
            <a:off x="6107466" y="0"/>
            <a:ext cx="5820495" cy="2302951"/>
          </a:xfrm>
          <a:custGeom>
            <a:avLst/>
            <a:gdLst>
              <a:gd name="connsiteX0" fmla="*/ 5820495 w 5820495"/>
              <a:gd name="connsiteY0" fmla="*/ 0 h 2302951"/>
              <a:gd name="connsiteX1" fmla="*/ 5709901 w 5820495"/>
              <a:gd name="connsiteY1" fmla="*/ 213767 h 2302951"/>
              <a:gd name="connsiteX2" fmla="*/ 4932484 w 5820495"/>
              <a:gd name="connsiteY2" fmla="*/ 1340037 h 2302951"/>
              <a:gd name="connsiteX3" fmla="*/ 3361812 w 5820495"/>
              <a:gd name="connsiteY3" fmla="*/ 2268288 h 2302951"/>
              <a:gd name="connsiteX4" fmla="*/ 286590 w 5820495"/>
              <a:gd name="connsiteY4" fmla="*/ 1322723 h 2302951"/>
              <a:gd name="connsiteX5" fmla="*/ 251827 w 5820495"/>
              <a:gd name="connsiteY5" fmla="*/ 87954 h 2302951"/>
              <a:gd name="connsiteX6" fmla="*/ 331088 w 5820495"/>
              <a:gd name="connsiteY6" fmla="*/ 1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5" h="2302951">
                <a:moveTo>
                  <a:pt x="5820495" y="0"/>
                </a:moveTo>
                <a:lnTo>
                  <a:pt x="5709901" y="213767"/>
                </a:lnTo>
                <a:cubicBezTo>
                  <a:pt x="5432870" y="711271"/>
                  <a:pt x="5095501" y="1152644"/>
                  <a:pt x="4932484" y="1340037"/>
                </a:cubicBezTo>
                <a:cubicBezTo>
                  <a:pt x="4535941" y="1795563"/>
                  <a:pt x="3997054" y="2167493"/>
                  <a:pt x="3361812" y="2268288"/>
                </a:cubicBezTo>
                <a:cubicBezTo>
                  <a:pt x="2395335" y="2421964"/>
                  <a:pt x="953448" y="2057186"/>
                  <a:pt x="286590" y="1322723"/>
                </a:cubicBezTo>
                <a:cubicBezTo>
                  <a:pt x="-136160" y="857206"/>
                  <a:pt x="-42091" y="443734"/>
                  <a:pt x="251827" y="87954"/>
                </a:cubicBezTo>
                <a:lnTo>
                  <a:pt x="331088" y="1"/>
                </a:lnTo>
                <a:close/>
              </a:path>
            </a:pathLst>
          </a:custGeom>
          <a:solidFill>
            <a:schemeClr val="accent3"/>
          </a:solidFill>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a:t>2/1/20XX</a:t>
            </a:r>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20" name="Picture Placeholder 19">
            <a:extLst>
              <a:ext uri="{FF2B5EF4-FFF2-40B4-BE49-F238E27FC236}">
                <a16:creationId xmlns:a16="http://schemas.microsoft.com/office/drawing/2014/main" id="{2E3C79F9-E136-43AA-88A7-931391EEFE82}"/>
              </a:ext>
            </a:extLst>
          </p:cNvPr>
          <p:cNvSpPr>
            <a:spLocks noGrp="1"/>
          </p:cNvSpPr>
          <p:nvPr>
            <p:ph type="pic" sz="quarter" idx="15"/>
          </p:nvPr>
        </p:nvSpPr>
        <p:spPr>
          <a:xfrm>
            <a:off x="7961955" y="3048002"/>
            <a:ext cx="4230047" cy="3809998"/>
          </a:xfrm>
          <a:custGeom>
            <a:avLst/>
            <a:gdLst>
              <a:gd name="connsiteX0" fmla="*/ 2183095 w 4230047"/>
              <a:gd name="connsiteY0" fmla="*/ 18 h 3809998"/>
              <a:gd name="connsiteX1" fmla="*/ 3425027 w 4230047"/>
              <a:gd name="connsiteY1" fmla="*/ 1440808 h 3809998"/>
              <a:gd name="connsiteX2" fmla="*/ 3480109 w 4230047"/>
              <a:gd name="connsiteY2" fmla="*/ 1517586 h 3809998"/>
              <a:gd name="connsiteX3" fmla="*/ 4221130 w 4230047"/>
              <a:gd name="connsiteY3" fmla="*/ 2801399 h 3809998"/>
              <a:gd name="connsiteX4" fmla="*/ 4230047 w 4230047"/>
              <a:gd name="connsiteY4" fmla="*/ 2899961 h 3809998"/>
              <a:gd name="connsiteX5" fmla="*/ 4230047 w 4230047"/>
              <a:gd name="connsiteY5" fmla="*/ 3224568 h 3809998"/>
              <a:gd name="connsiteX6" fmla="*/ 4220577 w 4230047"/>
              <a:gd name="connsiteY6" fmla="*/ 3329167 h 3809998"/>
              <a:gd name="connsiteX7" fmla="*/ 4108028 w 4230047"/>
              <a:gd name="connsiteY7" fmla="*/ 3749750 h 3809998"/>
              <a:gd name="connsiteX8" fmla="*/ 4077743 w 4230047"/>
              <a:gd name="connsiteY8" fmla="*/ 3809998 h 3809998"/>
              <a:gd name="connsiteX9" fmla="*/ 892220 w 4230047"/>
              <a:gd name="connsiteY9" fmla="*/ 3809998 h 3809998"/>
              <a:gd name="connsiteX10" fmla="*/ 840654 w 4230047"/>
              <a:gd name="connsiteY10" fmla="*/ 3790763 h 3809998"/>
              <a:gd name="connsiteX11" fmla="*/ 5750 w 4230047"/>
              <a:gd name="connsiteY11" fmla="*/ 2913921 h 3809998"/>
              <a:gd name="connsiteX12" fmla="*/ 819614 w 4230047"/>
              <a:gd name="connsiteY12" fmla="*/ 1008105 h 3809998"/>
              <a:gd name="connsiteX13" fmla="*/ 2183095 w 4230047"/>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7" h="3809998">
                <a:moveTo>
                  <a:pt x="2183095" y="18"/>
                </a:moveTo>
                <a:cubicBezTo>
                  <a:pt x="2652021" y="-4644"/>
                  <a:pt x="3095337" y="947177"/>
                  <a:pt x="3425027" y="1440808"/>
                </a:cubicBezTo>
                <a:cubicBezTo>
                  <a:pt x="3436611" y="1458213"/>
                  <a:pt x="3455517" y="1484325"/>
                  <a:pt x="3480109" y="1517586"/>
                </a:cubicBezTo>
                <a:cubicBezTo>
                  <a:pt x="3749371" y="1882737"/>
                  <a:pt x="4144039" y="2208821"/>
                  <a:pt x="4221130" y="2801399"/>
                </a:cubicBezTo>
                <a:lnTo>
                  <a:pt x="4230047" y="2899961"/>
                </a:lnTo>
                <a:lnTo>
                  <a:pt x="4230047" y="3224568"/>
                </a:lnTo>
                <a:lnTo>
                  <a:pt x="4220577" y="3329167"/>
                </a:lnTo>
                <a:cubicBezTo>
                  <a:pt x="4200561" y="3491518"/>
                  <a:pt x="4161725" y="3630719"/>
                  <a:pt x="4108028" y="3749750"/>
                </a:cubicBezTo>
                <a:lnTo>
                  <a:pt x="4077743" y="3809998"/>
                </a:lnTo>
                <a:lnTo>
                  <a:pt x="892220" y="3809998"/>
                </a:lnTo>
                <a:lnTo>
                  <a:pt x="840654" y="3790763"/>
                </a:lnTo>
                <a:cubicBezTo>
                  <a:pt x="487979" y="3656637"/>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628585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2" name="Title 20">
            <a:extLst>
              <a:ext uri="{FF2B5EF4-FFF2-40B4-BE49-F238E27FC236}">
                <a16:creationId xmlns:a16="http://schemas.microsoft.com/office/drawing/2014/main" id="{368B2638-FA1E-41E2-9B2C-03BEFBE5413A}"/>
              </a:ext>
            </a:extLst>
          </p:cNvPr>
          <p:cNvSpPr>
            <a:spLocks noGrp="1"/>
          </p:cNvSpPr>
          <p:nvPr>
            <p:ph type="ctrTitle"/>
          </p:nvPr>
        </p:nvSpPr>
        <p:spPr>
          <a:xfrm>
            <a:off x="5334000" y="2269050"/>
            <a:ext cx="3810000" cy="2286000"/>
          </a:xfrm>
        </p:spPr>
        <p:txBody>
          <a:bodyPr>
            <a:normAutofit/>
          </a:bodyPr>
          <a:lstStyle/>
          <a:p>
            <a:pPr algn="l"/>
            <a:r>
              <a:rPr lang="en-US" sz="4400"/>
              <a:t>Click to edit Master title style</a:t>
            </a:r>
            <a:endParaRPr lang="en-US" sz="4400" dirty="0"/>
          </a:p>
        </p:txBody>
      </p:sp>
      <p:sp>
        <p:nvSpPr>
          <p:cNvPr id="13" name="Subtitle 21">
            <a:extLst>
              <a:ext uri="{FF2B5EF4-FFF2-40B4-BE49-F238E27FC236}">
                <a16:creationId xmlns:a16="http://schemas.microsoft.com/office/drawing/2014/main" id="{6865B251-150D-4D65-9390-CDECD91E6672}"/>
              </a:ext>
            </a:extLst>
          </p:cNvPr>
          <p:cNvSpPr>
            <a:spLocks noGrp="1"/>
          </p:cNvSpPr>
          <p:nvPr>
            <p:ph type="subTitle" idx="1"/>
          </p:nvPr>
        </p:nvSpPr>
        <p:spPr>
          <a:xfrm>
            <a:off x="5334000" y="4571999"/>
            <a:ext cx="4594502" cy="1524000"/>
          </a:xfrm>
        </p:spPr>
        <p:txBody>
          <a:bodyPr anchor="b" anchorCtr="0"/>
          <a:lstStyle/>
          <a:p>
            <a:pPr algn="l"/>
            <a:r>
              <a:rPr lang="en-US"/>
              <a:t>Click to edit Master subtitle style</a:t>
            </a:r>
            <a:endParaRPr lang="en-US" dirty="0"/>
          </a:p>
        </p:txBody>
      </p:sp>
      <p:sp>
        <p:nvSpPr>
          <p:cNvPr id="16" name="Picture Placeholder 15">
            <a:extLst>
              <a:ext uri="{FF2B5EF4-FFF2-40B4-BE49-F238E27FC236}">
                <a16:creationId xmlns:a16="http://schemas.microsoft.com/office/drawing/2014/main" id="{5279B96F-4DCD-41B1-80AC-F06ECD712F69}"/>
              </a:ext>
            </a:extLst>
          </p:cNvPr>
          <p:cNvSpPr>
            <a:spLocks noGrp="1"/>
          </p:cNvSpPr>
          <p:nvPr>
            <p:ph type="pic" sz="quarter" idx="13"/>
          </p:nvPr>
        </p:nvSpPr>
        <p:spPr>
          <a:xfrm>
            <a:off x="0" y="2"/>
            <a:ext cx="2915897" cy="3150803"/>
          </a:xfrm>
          <a:custGeom>
            <a:avLst/>
            <a:gdLst>
              <a:gd name="connsiteX0" fmla="*/ 0 w 2915897"/>
              <a:gd name="connsiteY0" fmla="*/ 0 h 3150803"/>
              <a:gd name="connsiteX1" fmla="*/ 2037171 w 2915897"/>
              <a:gd name="connsiteY1" fmla="*/ 0 h 3150803"/>
              <a:gd name="connsiteX2" fmla="*/ 2234023 w 2915897"/>
              <a:gd name="connsiteY2" fmla="*/ 188447 h 3150803"/>
              <a:gd name="connsiteX3" fmla="*/ 2442937 w 2915897"/>
              <a:gd name="connsiteY3" fmla="*/ 385917 h 3150803"/>
              <a:gd name="connsiteX4" fmla="*/ 2833858 w 2915897"/>
              <a:gd name="connsiteY4" fmla="*/ 927137 h 3150803"/>
              <a:gd name="connsiteX5" fmla="*/ 2858599 w 2915897"/>
              <a:gd name="connsiteY5" fmla="*/ 1740110 h 3150803"/>
              <a:gd name="connsiteX6" fmla="*/ 2478276 w 2915897"/>
              <a:gd name="connsiteY6" fmla="*/ 2549381 h 3150803"/>
              <a:gd name="connsiteX7" fmla="*/ 692855 w 2915897"/>
              <a:gd name="connsiteY7" fmla="*/ 3125784 h 3150803"/>
              <a:gd name="connsiteX8" fmla="*/ 71916 w 2915897"/>
              <a:gd name="connsiteY8" fmla="*/ 3033613 h 3150803"/>
              <a:gd name="connsiteX9" fmla="*/ 0 w 2915897"/>
              <a:gd name="connsiteY9" fmla="*/ 3010677 h 31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5897" h="3150803">
                <a:moveTo>
                  <a:pt x="0" y="0"/>
                </a:moveTo>
                <a:lnTo>
                  <a:pt x="2037171" y="0"/>
                </a:lnTo>
                <a:lnTo>
                  <a:pt x="2234023" y="188447"/>
                </a:lnTo>
                <a:cubicBezTo>
                  <a:pt x="2304388" y="255540"/>
                  <a:pt x="2374048" y="321538"/>
                  <a:pt x="2442937" y="385917"/>
                </a:cubicBezTo>
                <a:cubicBezTo>
                  <a:pt x="2635661" y="565992"/>
                  <a:pt x="2760928" y="746433"/>
                  <a:pt x="2833858" y="927137"/>
                </a:cubicBezTo>
                <a:cubicBezTo>
                  <a:pt x="2943221" y="1198077"/>
                  <a:pt x="2934665" y="1469402"/>
                  <a:pt x="2858599" y="1740110"/>
                </a:cubicBezTo>
                <a:cubicBezTo>
                  <a:pt x="2782532" y="2010817"/>
                  <a:pt x="2638953" y="2280908"/>
                  <a:pt x="2478276" y="2549381"/>
                </a:cubicBezTo>
                <a:cubicBezTo>
                  <a:pt x="2104926" y="3173402"/>
                  <a:pt x="1445175" y="3189854"/>
                  <a:pt x="692855" y="3125784"/>
                </a:cubicBezTo>
                <a:cubicBezTo>
                  <a:pt x="472468" y="3106996"/>
                  <a:pt x="261198" y="3087734"/>
                  <a:pt x="71916" y="3033613"/>
                </a:cubicBezTo>
                <a:lnTo>
                  <a:pt x="0" y="3010677"/>
                </a:lnTo>
                <a:close/>
              </a:path>
            </a:pathLst>
          </a:custGeom>
          <a:solidFill>
            <a:schemeClr val="accent3"/>
          </a:solidFill>
        </p:spPr>
        <p:txBody>
          <a:bodyPr wrap="square">
            <a:noAutofit/>
          </a:bodyPr>
          <a:lstStyle/>
          <a:p>
            <a:r>
              <a:rPr lang="en-US"/>
              <a:t>Click icon to add picture</a:t>
            </a:r>
            <a:endParaRPr lang="en-US" dirty="0"/>
          </a:p>
        </p:txBody>
      </p:sp>
      <p:sp>
        <p:nvSpPr>
          <p:cNvPr id="19" name="Picture Placeholder 18">
            <a:extLst>
              <a:ext uri="{FF2B5EF4-FFF2-40B4-BE49-F238E27FC236}">
                <a16:creationId xmlns:a16="http://schemas.microsoft.com/office/drawing/2014/main" id="{08CF3283-37EB-40F7-B4D3-7321DE54FCF6}"/>
              </a:ext>
            </a:extLst>
          </p:cNvPr>
          <p:cNvSpPr>
            <a:spLocks noGrp="1"/>
          </p:cNvSpPr>
          <p:nvPr>
            <p:ph type="pic" sz="quarter" idx="14"/>
          </p:nvPr>
        </p:nvSpPr>
        <p:spPr>
          <a:xfrm>
            <a:off x="3824588" y="0"/>
            <a:ext cx="5820494" cy="2008700"/>
          </a:xfrm>
          <a:custGeom>
            <a:avLst/>
            <a:gdLst>
              <a:gd name="connsiteX0" fmla="*/ 331087 w 5820494"/>
              <a:gd name="connsiteY0" fmla="*/ 0 h 2008700"/>
              <a:gd name="connsiteX1" fmla="*/ 5820494 w 5820494"/>
              <a:gd name="connsiteY1" fmla="*/ 0 h 2008700"/>
              <a:gd name="connsiteX2" fmla="*/ 5709900 w 5820494"/>
              <a:gd name="connsiteY2" fmla="*/ 186453 h 2008700"/>
              <a:gd name="connsiteX3" fmla="*/ 4932484 w 5820494"/>
              <a:gd name="connsiteY3" fmla="*/ 1168818 h 2008700"/>
              <a:gd name="connsiteX4" fmla="*/ 3361811 w 5820494"/>
              <a:gd name="connsiteY4" fmla="*/ 1978465 h 2008700"/>
              <a:gd name="connsiteX5" fmla="*/ 286590 w 5820494"/>
              <a:gd name="connsiteY5" fmla="*/ 1153716 h 2008700"/>
              <a:gd name="connsiteX6" fmla="*/ 251826 w 5820494"/>
              <a:gd name="connsiteY6" fmla="*/ 76716 h 20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008700">
                <a:moveTo>
                  <a:pt x="331087" y="0"/>
                </a:moveTo>
                <a:lnTo>
                  <a:pt x="5820494" y="0"/>
                </a:lnTo>
                <a:lnTo>
                  <a:pt x="5709900" y="186453"/>
                </a:lnTo>
                <a:cubicBezTo>
                  <a:pt x="5432869" y="620391"/>
                  <a:pt x="5095500" y="1005368"/>
                  <a:pt x="4932484" y="1168818"/>
                </a:cubicBezTo>
                <a:cubicBezTo>
                  <a:pt x="4535940" y="1566140"/>
                  <a:pt x="3997053" y="1890549"/>
                  <a:pt x="3361811" y="1978465"/>
                </a:cubicBezTo>
                <a:cubicBezTo>
                  <a:pt x="2395334" y="2112506"/>
                  <a:pt x="953447" y="1794336"/>
                  <a:pt x="286590" y="1153716"/>
                </a:cubicBezTo>
                <a:cubicBezTo>
                  <a:pt x="-136161" y="747678"/>
                  <a:pt x="-42091" y="387037"/>
                  <a:pt x="251826" y="76716"/>
                </a:cubicBezTo>
                <a:close/>
              </a:path>
            </a:pathLst>
          </a:custGeom>
          <a:solidFill>
            <a:schemeClr val="accent3"/>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3CD43413-F064-47FB-B053-5DCA096DAAF1}"/>
              </a:ext>
            </a:extLst>
          </p:cNvPr>
          <p:cNvSpPr>
            <a:spLocks noGrp="1"/>
          </p:cNvSpPr>
          <p:nvPr>
            <p:ph type="pic" sz="quarter" idx="16"/>
          </p:nvPr>
        </p:nvSpPr>
        <p:spPr>
          <a:xfrm>
            <a:off x="1" y="3134141"/>
            <a:ext cx="4548543" cy="3723859"/>
          </a:xfrm>
          <a:custGeom>
            <a:avLst/>
            <a:gdLst>
              <a:gd name="connsiteX0" fmla="*/ 3246912 w 4548543"/>
              <a:gd name="connsiteY0" fmla="*/ 458 h 3723859"/>
              <a:gd name="connsiteX1" fmla="*/ 4150879 w 4548543"/>
              <a:gd name="connsiteY1" fmla="*/ 378073 h 3723859"/>
              <a:gd name="connsiteX2" fmla="*/ 4548482 w 4548543"/>
              <a:gd name="connsiteY2" fmla="*/ 1568643 h 3723859"/>
              <a:gd name="connsiteX3" fmla="*/ 4028886 w 4548543"/>
              <a:gd name="connsiteY3" fmla="*/ 3710287 h 3723859"/>
              <a:gd name="connsiteX4" fmla="*/ 4021678 w 4548543"/>
              <a:gd name="connsiteY4" fmla="*/ 3723859 h 3723859"/>
              <a:gd name="connsiteX5" fmla="*/ 0 w 4548543"/>
              <a:gd name="connsiteY5" fmla="*/ 3723859 h 3723859"/>
              <a:gd name="connsiteX6" fmla="*/ 0 w 4548543"/>
              <a:gd name="connsiteY6" fmla="*/ 1455242 h 3723859"/>
              <a:gd name="connsiteX7" fmla="*/ 170674 w 4548543"/>
              <a:gd name="connsiteY7" fmla="*/ 1364030 h 3723859"/>
              <a:gd name="connsiteX8" fmla="*/ 371971 w 4548543"/>
              <a:gd name="connsiteY8" fmla="*/ 1257338 h 3723859"/>
              <a:gd name="connsiteX9" fmla="*/ 2579168 w 4548543"/>
              <a:gd name="connsiteY9" fmla="*/ 156654 h 3723859"/>
              <a:gd name="connsiteX10" fmla="*/ 3246912 w 4548543"/>
              <a:gd name="connsiteY10" fmla="*/ 458 h 372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8543" h="3723859">
                <a:moveTo>
                  <a:pt x="3246912" y="458"/>
                </a:moveTo>
                <a:cubicBezTo>
                  <a:pt x="3556014" y="-7452"/>
                  <a:pt x="3878293" y="85861"/>
                  <a:pt x="4150879" y="378073"/>
                </a:cubicBezTo>
                <a:cubicBezTo>
                  <a:pt x="4474410" y="725138"/>
                  <a:pt x="4551051" y="1187631"/>
                  <a:pt x="4548482" y="1568643"/>
                </a:cubicBezTo>
                <a:cubicBezTo>
                  <a:pt x="4543256" y="2340350"/>
                  <a:pt x="4346080" y="3076780"/>
                  <a:pt x="4028886" y="3710287"/>
                </a:cubicBezTo>
                <a:lnTo>
                  <a:pt x="4021678" y="3723859"/>
                </a:lnTo>
                <a:lnTo>
                  <a:pt x="0" y="3723859"/>
                </a:lnTo>
                <a:lnTo>
                  <a:pt x="0" y="1455242"/>
                </a:lnTo>
                <a:lnTo>
                  <a:pt x="170674" y="1364030"/>
                </a:lnTo>
                <a:cubicBezTo>
                  <a:pt x="240826" y="1327045"/>
                  <a:pt x="308382" y="1291596"/>
                  <a:pt x="371971" y="1257338"/>
                </a:cubicBezTo>
                <a:cubicBezTo>
                  <a:pt x="1092270" y="868657"/>
                  <a:pt x="1814145" y="480776"/>
                  <a:pt x="2579168" y="156654"/>
                </a:cubicBezTo>
                <a:cubicBezTo>
                  <a:pt x="2774058" y="73994"/>
                  <a:pt x="3006499" y="6609"/>
                  <a:pt x="3246912" y="458"/>
                </a:cubicBezTo>
                <a:close/>
              </a:path>
            </a:pathLst>
          </a:custGeom>
          <a:solidFill>
            <a:schemeClr val="accent3"/>
          </a:solidFill>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51995BAA-F48C-452E-8FB3-2036819AAE78}"/>
              </a:ext>
            </a:extLst>
          </p:cNvPr>
          <p:cNvSpPr>
            <a:spLocks noGrp="1"/>
          </p:cNvSpPr>
          <p:nvPr>
            <p:ph type="pic" sz="quarter" idx="15"/>
          </p:nvPr>
        </p:nvSpPr>
        <p:spPr>
          <a:xfrm>
            <a:off x="9889048" y="314073"/>
            <a:ext cx="2302952" cy="5820494"/>
          </a:xfrm>
          <a:custGeom>
            <a:avLst/>
            <a:gdLst>
              <a:gd name="connsiteX0" fmla="*/ 2302952 w 2302952"/>
              <a:gd name="connsiteY0" fmla="*/ 0 h 5820494"/>
              <a:gd name="connsiteX1" fmla="*/ 2302951 w 2302952"/>
              <a:gd name="connsiteY1" fmla="*/ 5489408 h 5820494"/>
              <a:gd name="connsiteX2" fmla="*/ 2214998 w 2302952"/>
              <a:gd name="connsiteY2" fmla="*/ 5568668 h 5820494"/>
              <a:gd name="connsiteX3" fmla="*/ 980229 w 2302952"/>
              <a:gd name="connsiteY3" fmla="*/ 5533905 h 5820494"/>
              <a:gd name="connsiteX4" fmla="*/ 34664 w 2302952"/>
              <a:gd name="connsiteY4" fmla="*/ 2458684 h 5820494"/>
              <a:gd name="connsiteX5" fmla="*/ 962915 w 2302952"/>
              <a:gd name="connsiteY5" fmla="*/ 888011 h 5820494"/>
              <a:gd name="connsiteX6" fmla="*/ 2089185 w 2302952"/>
              <a:gd name="connsiteY6" fmla="*/ 110594 h 582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952" h="5820494">
                <a:moveTo>
                  <a:pt x="2302952" y="0"/>
                </a:moveTo>
                <a:lnTo>
                  <a:pt x="2302951" y="5489408"/>
                </a:lnTo>
                <a:lnTo>
                  <a:pt x="2214998" y="5568668"/>
                </a:lnTo>
                <a:cubicBezTo>
                  <a:pt x="1859218" y="5862586"/>
                  <a:pt x="1445746" y="5956656"/>
                  <a:pt x="980229" y="5533905"/>
                </a:cubicBezTo>
                <a:cubicBezTo>
                  <a:pt x="245766" y="4867048"/>
                  <a:pt x="-119012" y="3425160"/>
                  <a:pt x="34664" y="2458684"/>
                </a:cubicBezTo>
                <a:cubicBezTo>
                  <a:pt x="135459" y="1823441"/>
                  <a:pt x="507389" y="1284554"/>
                  <a:pt x="962915" y="888011"/>
                </a:cubicBezTo>
                <a:cubicBezTo>
                  <a:pt x="1150308" y="724995"/>
                  <a:pt x="1591681" y="387625"/>
                  <a:pt x="2089185" y="110594"/>
                </a:cubicBezTo>
                <a:close/>
              </a:path>
            </a:pathLst>
          </a:custGeom>
          <a:solidFill>
            <a:schemeClr val="accent3"/>
          </a:solidFill>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3435880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a:xfrm>
            <a:off x="853440" y="1823866"/>
            <a:ext cx="1049528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r>
              <a:rPr lang="en-US"/>
              <a:t>2/1/20XX</a:t>
            </a:r>
            <a:endParaRPr lang="en-US" dirty="0"/>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176226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DC7A2-9AAE-4D5D-B2DA-52029F31C5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BBE1CF-F05F-4BF2-BE5F-B2431737F6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8AB381-E83B-4C6C-AD32-0C649EB37CEF}"/>
              </a:ext>
            </a:extLst>
          </p:cNvPr>
          <p:cNvSpPr>
            <a:spLocks noGrp="1"/>
          </p:cNvSpPr>
          <p:nvPr>
            <p:ph type="dt" sz="half" idx="10"/>
          </p:nvPr>
        </p:nvSpPr>
        <p:spPr/>
        <p:txBody>
          <a:bodyPr/>
          <a:lstStyle/>
          <a:p>
            <a:fld id="{C6E2721D-D286-40C7-BDC7-FE3F48306A55}" type="datetimeFigureOut">
              <a:rPr lang="en-IN" smtClean="0"/>
              <a:t>01-01-2022</a:t>
            </a:fld>
            <a:endParaRPr lang="en-IN"/>
          </a:p>
        </p:txBody>
      </p:sp>
      <p:sp>
        <p:nvSpPr>
          <p:cNvPr id="5" name="Footer Placeholder 4">
            <a:extLst>
              <a:ext uri="{FF2B5EF4-FFF2-40B4-BE49-F238E27FC236}">
                <a16:creationId xmlns:a16="http://schemas.microsoft.com/office/drawing/2014/main" id="{F88DAA80-3A09-4359-A8F3-BA2C82A855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AFED0F-D889-491D-90E4-7EBD78A8562F}"/>
              </a:ext>
            </a:extLst>
          </p:cNvPr>
          <p:cNvSpPr>
            <a:spLocks noGrp="1"/>
          </p:cNvSpPr>
          <p:nvPr>
            <p:ph type="sldNum" sz="quarter" idx="12"/>
          </p:nvPr>
        </p:nvSpPr>
        <p:spPr/>
        <p:txBody>
          <a:bodyPr/>
          <a:lstStyle/>
          <a:p>
            <a:fld id="{73360AD3-C646-4D5F-8808-93847C1C579F}" type="slidenum">
              <a:rPr lang="en-IN" smtClean="0"/>
              <a:t>‹#›</a:t>
            </a:fld>
            <a:endParaRPr lang="en-IN"/>
          </a:p>
        </p:txBody>
      </p:sp>
    </p:spTree>
    <p:extLst>
      <p:ext uri="{BB962C8B-B14F-4D97-AF65-F5344CB8AC3E}">
        <p14:creationId xmlns:p14="http://schemas.microsoft.com/office/powerpoint/2010/main" val="1596794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25DA79-98D3-4B75-A104-9B8CF2E52452}"/>
              </a:ext>
            </a:extLst>
          </p:cNvPr>
          <p:cNvSpPr>
            <a:spLocks noGrp="1"/>
          </p:cNvSpPr>
          <p:nvPr>
            <p:ph type="title"/>
          </p:nvPr>
        </p:nvSpPr>
        <p:spPr>
          <a:xfrm>
            <a:off x="751521" y="1732785"/>
            <a:ext cx="5263199" cy="1524000"/>
          </a:xfrm>
        </p:spPr>
        <p:txBody>
          <a:bodyPr>
            <a:noAutofit/>
          </a:bodyPr>
          <a:lstStyle>
            <a:lvl1pPr>
              <a:defRPr sz="40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70689288-6A1A-4457-8998-96D415487D06}"/>
              </a:ext>
            </a:extLst>
          </p:cNvPr>
          <p:cNvSpPr>
            <a:spLocks noGrp="1"/>
          </p:cNvSpPr>
          <p:nvPr>
            <p:ph sz="quarter" idx="15" hasCustomPrompt="1"/>
          </p:nvPr>
        </p:nvSpPr>
        <p:spPr>
          <a:xfrm>
            <a:off x="751521" y="3269458"/>
            <a:ext cx="5344477" cy="3092449"/>
          </a:xfrm>
        </p:spPr>
        <p:txBody>
          <a:bodyPr anchor="ctr">
            <a:noAutofit/>
          </a:bodyPr>
          <a:lstStyle>
            <a:lvl1pPr>
              <a:defRPr sz="2800"/>
            </a:lvl1pPr>
            <a:lvl2pPr>
              <a:defRPr sz="3600"/>
            </a:lvl2pPr>
            <a:lvl3pPr>
              <a:defRPr sz="3600"/>
            </a:lvl3pPr>
            <a:lvl4pPr>
              <a:defRPr sz="3600"/>
            </a:lvl4pPr>
            <a:lvl5pPr>
              <a:defRPr sz="3600"/>
            </a:lvl5pPr>
          </a:lstStyle>
          <a:p>
            <a:pPr lvl="0"/>
            <a:r>
              <a:rPr lang="en-US" dirty="0"/>
              <a:t>Object</a:t>
            </a:r>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a:t>2/1/20XX</a:t>
            </a:r>
            <a:endParaRPr lang="en-US" dirty="0"/>
          </a:p>
        </p:txBody>
      </p:sp>
      <p:sp>
        <p:nvSpPr>
          <p:cNvPr id="12" name="Picture Placeholder 11">
            <a:extLst>
              <a:ext uri="{FF2B5EF4-FFF2-40B4-BE49-F238E27FC236}">
                <a16:creationId xmlns:a16="http://schemas.microsoft.com/office/drawing/2014/main" id="{B0265BFC-F12F-4129-9A10-7A6D278A9C69}"/>
              </a:ext>
            </a:extLst>
          </p:cNvPr>
          <p:cNvSpPr>
            <a:spLocks noGrp="1"/>
          </p:cNvSpPr>
          <p:nvPr>
            <p:ph type="pic" sz="quarter" idx="13"/>
          </p:nvPr>
        </p:nvSpPr>
        <p:spPr>
          <a:xfrm>
            <a:off x="6435910" y="1"/>
            <a:ext cx="5756090" cy="3960681"/>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6090" h="3960681">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a:solidFill>
            <a:schemeClr val="accent3"/>
          </a:solidFill>
        </p:spPr>
        <p:txBody>
          <a:bodyPr wrap="square" anchor="ctr">
            <a:noAutofit/>
          </a:bodyPr>
          <a:lstStyle>
            <a:lvl1pPr algn="ctr">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55CAD1C3-A879-4B95-B5C1-4D7B725EB70F}"/>
              </a:ext>
            </a:extLst>
          </p:cNvPr>
          <p:cNvSpPr>
            <a:spLocks noGrp="1"/>
          </p:cNvSpPr>
          <p:nvPr>
            <p:ph type="pic" sz="quarter" idx="14"/>
          </p:nvPr>
        </p:nvSpPr>
        <p:spPr>
          <a:xfrm>
            <a:off x="3028871" y="4949374"/>
            <a:ext cx="5796193" cy="1908627"/>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3"/>
          </a:solidFill>
        </p:spPr>
        <p:txBody>
          <a:bodyPr wrap="square" anchor="b">
            <a:noAutofit/>
          </a:bodyP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6" name="Freeform: Shape 5">
            <a:extLst>
              <a:ext uri="{FF2B5EF4-FFF2-40B4-BE49-F238E27FC236}">
                <a16:creationId xmlns:a16="http://schemas.microsoft.com/office/drawing/2014/main" id="{89AC3B5B-97EB-4572-B908-B16581013B94}"/>
              </a:ext>
              <a:ext uri="{C183D7F6-B498-43B3-948B-1728B52AA6E4}">
                <adec:decorative xmlns:adec="http://schemas.microsoft.com/office/drawing/2017/decorative" val="1"/>
              </a:ext>
            </a:extLst>
          </p:cNvPr>
          <p:cNvSpPr/>
          <p:nvPr userDrawn="1"/>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3455670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1555E13C-150D-496C-9F53-468F2C948418}"/>
              </a:ext>
            </a:extLst>
          </p:cNvPr>
          <p:cNvSpPr>
            <a:spLocks noGrp="1"/>
          </p:cNvSpPr>
          <p:nvPr>
            <p:ph type="title"/>
          </p:nvPr>
        </p:nvSpPr>
        <p:spPr>
          <a:xfrm>
            <a:off x="758953" y="765930"/>
            <a:ext cx="10000488" cy="1345269"/>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a:t>2/1/20XX</a:t>
            </a:r>
            <a:endParaRPr lang="en-US" dirty="0"/>
          </a:p>
        </p:txBody>
      </p:sp>
      <p:sp>
        <p:nvSpPr>
          <p:cNvPr id="6" name="Freeform: Shape 5">
            <a:extLst>
              <a:ext uri="{FF2B5EF4-FFF2-40B4-BE49-F238E27FC236}">
                <a16:creationId xmlns:a16="http://schemas.microsoft.com/office/drawing/2014/main" id="{9E9106F4-7E32-4FF6-96C2-AEDF5C52F1EC}"/>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8E474408-DB73-4EA7-AD23-90BEF0E42219}"/>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D6083F6A-399B-48F1-8504-4E2E5DF89860}"/>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3AFF428B-F281-4A21-BB33-FC14F2D9CDB1}"/>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C9A835EC-64A4-410D-8455-F71FCBF239CC}"/>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AF3EA8FF-EF64-46BE-85C1-CD234175F6CE}"/>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ED4A1BDD-165B-40C1-80E7-4E2915961815}"/>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FD9D8042-BB75-44E9-8789-7F3FDEF8C366}"/>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Picture Placeholder 24">
            <a:extLst>
              <a:ext uri="{FF2B5EF4-FFF2-40B4-BE49-F238E27FC236}">
                <a16:creationId xmlns:a16="http://schemas.microsoft.com/office/drawing/2014/main" id="{FD87B2A7-C62E-4B54-BF5F-9A4F8FD28A64}"/>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t>Click icon to add picture</a:t>
            </a:r>
            <a:endParaRPr lang="en-US" dirty="0"/>
          </a:p>
        </p:txBody>
      </p:sp>
      <p:sp>
        <p:nvSpPr>
          <p:cNvPr id="18" name="Text Placeholder 14">
            <a:extLst>
              <a:ext uri="{FF2B5EF4-FFF2-40B4-BE49-F238E27FC236}">
                <a16:creationId xmlns:a16="http://schemas.microsoft.com/office/drawing/2014/main" id="{A44E03C4-C446-4889-8A6A-D464581B76D8}"/>
              </a:ext>
            </a:extLst>
          </p:cNvPr>
          <p:cNvSpPr>
            <a:spLocks noGrp="1"/>
          </p:cNvSpPr>
          <p:nvPr>
            <p:ph type="body" sz="quarter" idx="17" hasCustomPrompt="1"/>
          </p:nvPr>
        </p:nvSpPr>
        <p:spPr>
          <a:xfrm>
            <a:off x="918070" y="4735308"/>
            <a:ext cx="2299136" cy="557784"/>
          </a:xfrm>
        </p:spPr>
        <p:txBody>
          <a:bodyPr/>
          <a:lstStyle>
            <a:lvl1pPr marL="0" algn="ctr">
              <a:lnSpc>
                <a:spcPts val="1800"/>
              </a:lnSpc>
              <a:spcBef>
                <a:spcPts val="0"/>
              </a:spcBef>
              <a:buNone/>
              <a:defRPr sz="1800" b="1"/>
            </a:lvl1pPr>
          </a:lstStyle>
          <a:p>
            <a:pPr lvl="0"/>
            <a:r>
              <a:rPr lang="en-US" dirty="0"/>
              <a:t>Name </a:t>
            </a:r>
          </a:p>
        </p:txBody>
      </p:sp>
      <p:sp>
        <p:nvSpPr>
          <p:cNvPr id="22" name="Text Placeholder 14">
            <a:extLst>
              <a:ext uri="{FF2B5EF4-FFF2-40B4-BE49-F238E27FC236}">
                <a16:creationId xmlns:a16="http://schemas.microsoft.com/office/drawing/2014/main" id="{898BDCCC-2240-4BF9-BECF-3E5D269BAC34}"/>
              </a:ext>
            </a:extLst>
          </p:cNvPr>
          <p:cNvSpPr>
            <a:spLocks noGrp="1"/>
          </p:cNvSpPr>
          <p:nvPr>
            <p:ph type="body" sz="quarter" idx="21" hasCustomPrompt="1"/>
          </p:nvPr>
        </p:nvSpPr>
        <p:spPr>
          <a:xfrm>
            <a:off x="918070" y="5312140"/>
            <a:ext cx="2299136" cy="602885"/>
          </a:xfrm>
        </p:spPr>
        <p:txBody>
          <a:bodyPr/>
          <a:lstStyle>
            <a:lvl1pPr algn="ctr">
              <a:lnSpc>
                <a:spcPct val="100000"/>
              </a:lnSpc>
              <a:buNone/>
              <a:defRPr sz="1400"/>
            </a:lvl1pPr>
          </a:lstStyle>
          <a:p>
            <a:pPr lvl="0"/>
            <a:r>
              <a:rPr lang="en-US" dirty="0"/>
              <a:t>Title</a:t>
            </a:r>
          </a:p>
        </p:txBody>
      </p:sp>
      <p:sp>
        <p:nvSpPr>
          <p:cNvPr id="15" name="Picture Placeholder 28">
            <a:extLst>
              <a:ext uri="{FF2B5EF4-FFF2-40B4-BE49-F238E27FC236}">
                <a16:creationId xmlns:a16="http://schemas.microsoft.com/office/drawing/2014/main" id="{68937F96-27E1-49C1-8CF4-44DDAD9DAB9C}"/>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t>Click icon to add picture</a:t>
            </a:r>
            <a:endParaRPr lang="en-US" dirty="0"/>
          </a:p>
        </p:txBody>
      </p:sp>
      <p:sp>
        <p:nvSpPr>
          <p:cNvPr id="19" name="Text Placeholder 14">
            <a:extLst>
              <a:ext uri="{FF2B5EF4-FFF2-40B4-BE49-F238E27FC236}">
                <a16:creationId xmlns:a16="http://schemas.microsoft.com/office/drawing/2014/main" id="{8B4F62E2-011C-4BC3-B545-42D8C5D1C06A}"/>
              </a:ext>
            </a:extLst>
          </p:cNvPr>
          <p:cNvSpPr>
            <a:spLocks noGrp="1"/>
          </p:cNvSpPr>
          <p:nvPr>
            <p:ph type="body" sz="quarter" idx="18" hasCustomPrompt="1"/>
          </p:nvPr>
        </p:nvSpPr>
        <p:spPr>
          <a:xfrm>
            <a:off x="3545285"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3" name="Text Placeholder 14">
            <a:extLst>
              <a:ext uri="{FF2B5EF4-FFF2-40B4-BE49-F238E27FC236}">
                <a16:creationId xmlns:a16="http://schemas.microsoft.com/office/drawing/2014/main" id="{58265EB5-C710-46C7-8816-3B113860B889}"/>
              </a:ext>
            </a:extLst>
          </p:cNvPr>
          <p:cNvSpPr>
            <a:spLocks noGrp="1"/>
          </p:cNvSpPr>
          <p:nvPr>
            <p:ph type="body" sz="quarter" idx="22" hasCustomPrompt="1"/>
          </p:nvPr>
        </p:nvSpPr>
        <p:spPr>
          <a:xfrm>
            <a:off x="3545285" y="5312140"/>
            <a:ext cx="2299136" cy="602885"/>
          </a:xfrm>
        </p:spPr>
        <p:txBody>
          <a:bodyPr/>
          <a:lstStyle>
            <a:lvl1pPr algn="ctr">
              <a:lnSpc>
                <a:spcPct val="100000"/>
              </a:lnSpc>
              <a:buNone/>
              <a:defRPr sz="1400"/>
            </a:lvl1pPr>
          </a:lstStyle>
          <a:p>
            <a:pPr lvl="0"/>
            <a:r>
              <a:rPr lang="en-US" dirty="0"/>
              <a:t>Title</a:t>
            </a:r>
          </a:p>
        </p:txBody>
      </p:sp>
      <p:sp>
        <p:nvSpPr>
          <p:cNvPr id="16" name="Picture Placeholder 31">
            <a:extLst>
              <a:ext uri="{FF2B5EF4-FFF2-40B4-BE49-F238E27FC236}">
                <a16:creationId xmlns:a16="http://schemas.microsoft.com/office/drawing/2014/main" id="{7B8FE200-2B7E-4E89-90F3-E9F9EC7500F7}"/>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t>Click icon to add picture</a:t>
            </a:r>
            <a:endParaRPr lang="en-US" dirty="0"/>
          </a:p>
        </p:txBody>
      </p:sp>
      <p:sp>
        <p:nvSpPr>
          <p:cNvPr id="20" name="Text Placeholder 14">
            <a:extLst>
              <a:ext uri="{FF2B5EF4-FFF2-40B4-BE49-F238E27FC236}">
                <a16:creationId xmlns:a16="http://schemas.microsoft.com/office/drawing/2014/main" id="{01A1C005-8783-4E18-B3C6-599A2CBC7E93}"/>
              </a:ext>
            </a:extLst>
          </p:cNvPr>
          <p:cNvSpPr>
            <a:spLocks noGrp="1"/>
          </p:cNvSpPr>
          <p:nvPr>
            <p:ph type="body" sz="quarter" idx="19" hasCustomPrompt="1"/>
          </p:nvPr>
        </p:nvSpPr>
        <p:spPr>
          <a:xfrm>
            <a:off x="6162558"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4" name="Text Placeholder 14">
            <a:extLst>
              <a:ext uri="{FF2B5EF4-FFF2-40B4-BE49-F238E27FC236}">
                <a16:creationId xmlns:a16="http://schemas.microsoft.com/office/drawing/2014/main" id="{BE9A3D5B-EC8F-4A64-BB06-F697506D31D0}"/>
              </a:ext>
            </a:extLst>
          </p:cNvPr>
          <p:cNvSpPr>
            <a:spLocks noGrp="1"/>
          </p:cNvSpPr>
          <p:nvPr>
            <p:ph type="body" sz="quarter" idx="23" hasCustomPrompt="1"/>
          </p:nvPr>
        </p:nvSpPr>
        <p:spPr>
          <a:xfrm>
            <a:off x="6162558" y="5312140"/>
            <a:ext cx="2299136" cy="602885"/>
          </a:xfrm>
        </p:spPr>
        <p:txBody>
          <a:bodyPr/>
          <a:lstStyle>
            <a:lvl1pPr algn="ctr">
              <a:lnSpc>
                <a:spcPct val="100000"/>
              </a:lnSpc>
              <a:buNone/>
              <a:defRPr sz="1400"/>
            </a:lvl1pPr>
          </a:lstStyle>
          <a:p>
            <a:pPr lvl="0"/>
            <a:r>
              <a:rPr lang="en-US" dirty="0"/>
              <a:t>Title</a:t>
            </a:r>
          </a:p>
        </p:txBody>
      </p:sp>
      <p:sp>
        <p:nvSpPr>
          <p:cNvPr id="17" name="Picture Placeholder 34">
            <a:extLst>
              <a:ext uri="{FF2B5EF4-FFF2-40B4-BE49-F238E27FC236}">
                <a16:creationId xmlns:a16="http://schemas.microsoft.com/office/drawing/2014/main" id="{8201F6F8-BF7C-4F3A-8B60-C8D26246300B}"/>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t>Click icon to add picture</a:t>
            </a:r>
            <a:endParaRPr lang="en-US" dirty="0"/>
          </a:p>
        </p:txBody>
      </p:sp>
      <p:sp>
        <p:nvSpPr>
          <p:cNvPr id="21" name="Text Placeholder 14">
            <a:extLst>
              <a:ext uri="{FF2B5EF4-FFF2-40B4-BE49-F238E27FC236}">
                <a16:creationId xmlns:a16="http://schemas.microsoft.com/office/drawing/2014/main" id="{DC4743B1-EFFF-41A0-9B71-BA682DEA6BEA}"/>
              </a:ext>
            </a:extLst>
          </p:cNvPr>
          <p:cNvSpPr>
            <a:spLocks noGrp="1"/>
          </p:cNvSpPr>
          <p:nvPr>
            <p:ph type="body" sz="quarter" idx="20" hasCustomPrompt="1"/>
          </p:nvPr>
        </p:nvSpPr>
        <p:spPr>
          <a:xfrm>
            <a:off x="8845983"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5" name="Text Placeholder 14">
            <a:extLst>
              <a:ext uri="{FF2B5EF4-FFF2-40B4-BE49-F238E27FC236}">
                <a16:creationId xmlns:a16="http://schemas.microsoft.com/office/drawing/2014/main" id="{F3E67B36-FF15-486B-A34D-9EC0A6AD2462}"/>
              </a:ext>
            </a:extLst>
          </p:cNvPr>
          <p:cNvSpPr>
            <a:spLocks noGrp="1"/>
          </p:cNvSpPr>
          <p:nvPr>
            <p:ph type="body" sz="quarter" idx="24" hasCustomPrompt="1"/>
          </p:nvPr>
        </p:nvSpPr>
        <p:spPr>
          <a:xfrm>
            <a:off x="8845983" y="5312140"/>
            <a:ext cx="2299136" cy="602885"/>
          </a:xfrm>
        </p:spPr>
        <p:txBody>
          <a:bodyPr/>
          <a:lstStyle>
            <a:lvl1pPr algn="ctr">
              <a:lnSpc>
                <a:spcPct val="100000"/>
              </a:lnSpc>
              <a:buNone/>
              <a:defRPr sz="1400"/>
            </a:lvl1pPr>
          </a:lstStyle>
          <a:p>
            <a:pPr lvl="0"/>
            <a:r>
              <a:rPr lang="en-US" dirty="0"/>
              <a:t>Title</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11473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ontent 2 column(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r>
              <a:rPr lang="en-US"/>
              <a:t>2/1/20XX</a:t>
            </a:r>
            <a:endParaRPr lang="en-US" dirty="0"/>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a:t>Click to edit Master text styles</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sz="1600"/>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dirty="0"/>
          </a:p>
        </p:txBody>
      </p:sp>
      <p:grpSp>
        <p:nvGrpSpPr>
          <p:cNvPr id="15" name="Group 14">
            <a:extLst>
              <a:ext uri="{FF2B5EF4-FFF2-40B4-BE49-F238E27FC236}">
                <a16:creationId xmlns:a16="http://schemas.microsoft.com/office/drawing/2014/main" id="{CFAFFB3B-DDD9-4451-A445-1716F21B5B26}"/>
              </a:ext>
              <a:ext uri="{C183D7F6-B498-43B3-948B-1728B52AA6E4}">
                <adec:decorative xmlns:adec="http://schemas.microsoft.com/office/drawing/2017/decorative" val="1"/>
              </a:ext>
            </a:extLst>
          </p:cNvPr>
          <p:cNvGrpSpPr/>
          <p:nvPr userDrawn="1"/>
        </p:nvGrpSpPr>
        <p:grpSpPr>
          <a:xfrm>
            <a:off x="5872835" y="0"/>
            <a:ext cx="4154519" cy="1314451"/>
            <a:chOff x="5872835" y="0"/>
            <a:chExt cx="4154519" cy="1314451"/>
          </a:xfrm>
        </p:grpSpPr>
        <p:sp>
          <p:nvSpPr>
            <p:cNvPr id="16" name="Freeform: Shape 15">
              <a:extLst>
                <a:ext uri="{FF2B5EF4-FFF2-40B4-BE49-F238E27FC236}">
                  <a16:creationId xmlns:a16="http://schemas.microsoft.com/office/drawing/2014/main" id="{D5B9FEA5-95BE-43A3-A0DC-93B8477BC66D}"/>
                </a:ext>
                <a:ext uri="{C183D7F6-B498-43B3-948B-1728B52AA6E4}">
                  <adec:decorative xmlns:adec="http://schemas.microsoft.com/office/drawing/2017/decorative" val="1"/>
                </a:ext>
              </a:extLst>
            </p:cNvPr>
            <p:cNvSpPr/>
            <p:nvPr/>
          </p:nvSpPr>
          <p:spPr>
            <a:xfrm rot="10800000">
              <a:off x="5872835" y="0"/>
              <a:ext cx="3991773" cy="1314450"/>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79F2365-436D-4300-8A80-42A44D63E9C0}"/>
                </a:ext>
                <a:ext uri="{C183D7F6-B498-43B3-948B-1728B52AA6E4}">
                  <adec:decorative xmlns:adec="http://schemas.microsoft.com/office/drawing/2017/decorative" val="1"/>
                </a:ext>
              </a:extLst>
            </p:cNvPr>
            <p:cNvSpPr/>
            <p:nvPr/>
          </p:nvSpPr>
          <p:spPr>
            <a:xfrm>
              <a:off x="6660515" y="0"/>
              <a:ext cx="3366839" cy="1314451"/>
            </a:xfrm>
            <a:custGeom>
              <a:avLst/>
              <a:gdLst>
                <a:gd name="connsiteX0" fmla="*/ 0 w 4200872"/>
                <a:gd name="connsiteY0" fmla="*/ 0 h 1514020"/>
                <a:gd name="connsiteX1" fmla="*/ 4200872 w 4200872"/>
                <a:gd name="connsiteY1" fmla="*/ 0 h 1514020"/>
                <a:gd name="connsiteX2" fmla="*/ 4142607 w 4200872"/>
                <a:gd name="connsiteY2" fmla="*/ 38563 h 1514020"/>
                <a:gd name="connsiteX3" fmla="*/ 3008795 w 4200872"/>
                <a:gd name="connsiteY3" fmla="*/ 1083181 h 1514020"/>
                <a:gd name="connsiteX4" fmla="*/ 709479 w 4200872"/>
                <a:gd name="connsiteY4" fmla="*/ 810018 h 1514020"/>
                <a:gd name="connsiteX5" fmla="*/ 214372 w 4200872"/>
                <a:gd name="connsiteY5" fmla="*/ 268967 h 1514020"/>
                <a:gd name="connsiteX0" fmla="*/ 4111158 w 4111158"/>
                <a:gd name="connsiteY0" fmla="*/ 0 h 1514020"/>
                <a:gd name="connsiteX1" fmla="*/ 4052893 w 4111158"/>
                <a:gd name="connsiteY1" fmla="*/ 38563 h 1514020"/>
                <a:gd name="connsiteX2" fmla="*/ 2919081 w 4111158"/>
                <a:gd name="connsiteY2" fmla="*/ 1083181 h 1514020"/>
                <a:gd name="connsiteX3" fmla="*/ 619765 w 4111158"/>
                <a:gd name="connsiteY3" fmla="*/ 810018 h 1514020"/>
                <a:gd name="connsiteX4" fmla="*/ 124658 w 4111158"/>
                <a:gd name="connsiteY4" fmla="*/ 268967 h 1514020"/>
                <a:gd name="connsiteX5" fmla="*/ 0 w 4111158"/>
                <a:gd name="connsiteY5" fmla="*/ 83899 h 1514020"/>
                <a:gd name="connsiteX0" fmla="*/ 4146758 w 4146758"/>
                <a:gd name="connsiteY0" fmla="*/ 0 h 1514020"/>
                <a:gd name="connsiteX1" fmla="*/ 4088493 w 4146758"/>
                <a:gd name="connsiteY1" fmla="*/ 38563 h 1514020"/>
                <a:gd name="connsiteX2" fmla="*/ 2954681 w 4146758"/>
                <a:gd name="connsiteY2" fmla="*/ 1083181 h 1514020"/>
                <a:gd name="connsiteX3" fmla="*/ 655365 w 4146758"/>
                <a:gd name="connsiteY3" fmla="*/ 810018 h 1514020"/>
                <a:gd name="connsiteX4" fmla="*/ 160258 w 4146758"/>
                <a:gd name="connsiteY4" fmla="*/ 268967 h 1514020"/>
                <a:gd name="connsiteX5" fmla="*/ 0 w 4146758"/>
                <a:gd name="connsiteY5" fmla="*/ 10654 h 151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6758" h="1514020">
                  <a:moveTo>
                    <a:pt x="4146758" y="0"/>
                  </a:moveTo>
                  <a:lnTo>
                    <a:pt x="4088493" y="38563"/>
                  </a:lnTo>
                  <a:cubicBezTo>
                    <a:pt x="3683117" y="337805"/>
                    <a:pt x="3339000" y="765216"/>
                    <a:pt x="2954681" y="1083181"/>
                  </a:cubicBezTo>
                  <a:cubicBezTo>
                    <a:pt x="2434478" y="1512793"/>
                    <a:pt x="1773669" y="1891699"/>
                    <a:pt x="655365" y="810018"/>
                  </a:cubicBezTo>
                  <a:cubicBezTo>
                    <a:pt x="490981" y="651095"/>
                    <a:pt x="325676" y="468539"/>
                    <a:pt x="160258" y="268967"/>
                  </a:cubicBezTo>
                  <a:cubicBezTo>
                    <a:pt x="88801" y="179311"/>
                    <a:pt x="0" y="10654"/>
                    <a:pt x="0" y="10654"/>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grpSp>
    </p:spTree>
    <p:extLst>
      <p:ext uri="{BB962C8B-B14F-4D97-AF65-F5344CB8AC3E}">
        <p14:creationId xmlns:p14="http://schemas.microsoft.com/office/powerpoint/2010/main" val="3088222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203B704-015A-403C-A5A1-762756C468F0}"/>
              </a:ext>
            </a:extLst>
          </p:cNvPr>
          <p:cNvSpPr>
            <a:spLocks noGrp="1"/>
          </p:cNvSpPr>
          <p:nvPr>
            <p:ph type="pic" sz="quarter" idx="15"/>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r>
              <a:rPr lang="en-US"/>
              <a:t>2/1/20XX</a:t>
            </a:r>
            <a:endParaRPr lang="en-US" dirty="0"/>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44958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44958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4EB2F7F-9194-43CA-B2EE-6C327D14A4F7}"/>
              </a:ext>
            </a:extLst>
          </p:cNvPr>
          <p:cNvSpPr>
            <a:spLocks noGrp="1"/>
          </p:cNvSpPr>
          <p:nvPr>
            <p:ph type="body" sz="quarter" idx="13"/>
          </p:nvPr>
        </p:nvSpPr>
        <p:spPr>
          <a:xfrm>
            <a:off x="8229600" y="2286001"/>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FB1243F-4E49-476D-B798-341DC014DEDF}"/>
              </a:ext>
            </a:extLst>
          </p:cNvPr>
          <p:cNvSpPr>
            <a:spLocks noGrp="1"/>
          </p:cNvSpPr>
          <p:nvPr>
            <p:ph sz="quarter" idx="14"/>
          </p:nvPr>
        </p:nvSpPr>
        <p:spPr>
          <a:xfrm>
            <a:off x="82296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665176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2C5742-73C7-4BB8-A3EC-3EB758A111BC}"/>
              </a:ext>
            </a:extLst>
          </p:cNvPr>
          <p:cNvSpPr>
            <a:spLocks noGrp="1"/>
          </p:cNvSpPr>
          <p:nvPr>
            <p:ph type="title"/>
          </p:nvPr>
        </p:nvSpPr>
        <p:spPr>
          <a:xfrm>
            <a:off x="762000" y="1523997"/>
            <a:ext cx="5334000" cy="1524000"/>
          </a:xfrm>
        </p:spPr>
        <p:txBody>
          <a:bodyPr>
            <a:normAutofit/>
          </a:bodyPr>
          <a:lstStyle/>
          <a:p>
            <a:r>
              <a:rPr lang="en-US" sz="3200"/>
              <a:t>Click to edit Master title style</a:t>
            </a:r>
            <a:endParaRPr lang="en-US" sz="3200" dirty="0"/>
          </a:p>
        </p:txBody>
      </p:sp>
      <p:sp>
        <p:nvSpPr>
          <p:cNvPr id="12" name="Picture Placeholder 11">
            <a:extLst>
              <a:ext uri="{FF2B5EF4-FFF2-40B4-BE49-F238E27FC236}">
                <a16:creationId xmlns:a16="http://schemas.microsoft.com/office/drawing/2014/main" id="{D31BD5D5-F76D-4DB4-A86B-AA4CA5CD353B}"/>
              </a:ext>
            </a:extLst>
          </p:cNvPr>
          <p:cNvSpPr>
            <a:spLocks noGrp="1"/>
          </p:cNvSpPr>
          <p:nvPr>
            <p:ph type="pic" sz="quarter" idx="13"/>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a:t>2/1/20XX</a:t>
            </a:r>
            <a:endParaRPr lang="en-US" dirty="0"/>
          </a:p>
        </p:txBody>
      </p:sp>
      <p:sp>
        <p:nvSpPr>
          <p:cNvPr id="8" name="Content Placeholder 2">
            <a:extLst>
              <a:ext uri="{FF2B5EF4-FFF2-40B4-BE49-F238E27FC236}">
                <a16:creationId xmlns:a16="http://schemas.microsoft.com/office/drawing/2014/main" id="{EBDE11C6-AF87-4968-A76C-01F97038AF47}"/>
              </a:ext>
            </a:extLst>
          </p:cNvPr>
          <p:cNvSpPr>
            <a:spLocks noGrp="1"/>
          </p:cNvSpPr>
          <p:nvPr>
            <p:ph idx="1"/>
          </p:nvPr>
        </p:nvSpPr>
        <p:spPr>
          <a:xfrm>
            <a:off x="762000" y="3047999"/>
            <a:ext cx="5334000" cy="3047999"/>
          </a:xfrm>
        </p:spPr>
        <p:txBody>
          <a:bodyPr>
            <a:normAutofit/>
          </a:bodyPr>
          <a:lstStyle/>
          <a:p>
            <a:pPr marL="0" lvl="0" indent="0">
              <a:buNone/>
            </a:pPr>
            <a:r>
              <a:rPr lang="en-US"/>
              <a:t>Click to edit Master text styles</a:t>
            </a:r>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15" name="Picture Placeholder 14">
            <a:extLst>
              <a:ext uri="{FF2B5EF4-FFF2-40B4-BE49-F238E27FC236}">
                <a16:creationId xmlns:a16="http://schemas.microsoft.com/office/drawing/2014/main" id="{53546A48-F275-42D1-A2AB-BA54F9390C3D}"/>
              </a:ext>
            </a:extLst>
          </p:cNvPr>
          <p:cNvSpPr>
            <a:spLocks noGrp="1"/>
          </p:cNvSpPr>
          <p:nvPr>
            <p:ph type="pic" sz="quarter" idx="14"/>
          </p:nvPr>
        </p:nvSpPr>
        <p:spPr>
          <a:xfrm>
            <a:off x="8016382" y="3048002"/>
            <a:ext cx="4176866" cy="3809998"/>
          </a:xfrm>
          <a:custGeom>
            <a:avLst/>
            <a:gdLst>
              <a:gd name="connsiteX0" fmla="*/ 2183095 w 4176866"/>
              <a:gd name="connsiteY0" fmla="*/ 18 h 3809998"/>
              <a:gd name="connsiteX1" fmla="*/ 3425027 w 4176866"/>
              <a:gd name="connsiteY1" fmla="*/ 1440807 h 3809998"/>
              <a:gd name="connsiteX2" fmla="*/ 3480109 w 4176866"/>
              <a:gd name="connsiteY2" fmla="*/ 1517585 h 3809998"/>
              <a:gd name="connsiteX3" fmla="*/ 4110688 w 4176866"/>
              <a:gd name="connsiteY3" fmla="*/ 2402159 h 3809998"/>
              <a:gd name="connsiteX4" fmla="*/ 4176866 w 4176866"/>
              <a:gd name="connsiteY4" fmla="*/ 2587346 h 3809998"/>
              <a:gd name="connsiteX5" fmla="*/ 4176866 w 4176866"/>
              <a:gd name="connsiteY5" fmla="*/ 3809998 h 3809998"/>
              <a:gd name="connsiteX6" fmla="*/ 4077743 w 4176866"/>
              <a:gd name="connsiteY6" fmla="*/ 3809998 h 3809998"/>
              <a:gd name="connsiteX7" fmla="*/ 892220 w 4176866"/>
              <a:gd name="connsiteY7" fmla="*/ 3809998 h 3809998"/>
              <a:gd name="connsiteX8" fmla="*/ 840654 w 4176866"/>
              <a:gd name="connsiteY8" fmla="*/ 3790763 h 3809998"/>
              <a:gd name="connsiteX9" fmla="*/ 5750 w 4176866"/>
              <a:gd name="connsiteY9" fmla="*/ 2913921 h 3809998"/>
              <a:gd name="connsiteX10" fmla="*/ 819614 w 4176866"/>
              <a:gd name="connsiteY10" fmla="*/ 1008105 h 3809998"/>
              <a:gd name="connsiteX11" fmla="*/ 2183095 w 4176866"/>
              <a:gd name="connsiteY11"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6866" h="3809998">
                <a:moveTo>
                  <a:pt x="2183095" y="18"/>
                </a:moveTo>
                <a:cubicBezTo>
                  <a:pt x="2652021" y="-4644"/>
                  <a:pt x="3095337" y="947177"/>
                  <a:pt x="3425027" y="1440807"/>
                </a:cubicBezTo>
                <a:cubicBezTo>
                  <a:pt x="3436611" y="1458213"/>
                  <a:pt x="3455517" y="1484324"/>
                  <a:pt x="3480109" y="1517585"/>
                </a:cubicBezTo>
                <a:cubicBezTo>
                  <a:pt x="3682056" y="1791449"/>
                  <a:pt x="3954543" y="2043338"/>
                  <a:pt x="4110688" y="2402159"/>
                </a:cubicBezTo>
                <a:lnTo>
                  <a:pt x="4176866" y="2587346"/>
                </a:lnTo>
                <a:lnTo>
                  <a:pt x="4176866"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42445230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1FAA1E16-84B5-4131-9CE1-7C6D43D1E15A}"/>
              </a:ext>
            </a:extLst>
          </p:cNvPr>
          <p:cNvSpPr>
            <a:spLocks noGrp="1"/>
          </p:cNvSpPr>
          <p:nvPr>
            <p:ph type="title"/>
          </p:nvPr>
        </p:nvSpPr>
        <p:spPr>
          <a:xfrm>
            <a:off x="6858000" y="1523990"/>
            <a:ext cx="4572000" cy="1524010"/>
          </a:xfrm>
        </p:spPr>
        <p:txBody>
          <a:bodyPr anchor="t" anchorCtr="0">
            <a:normAutofit/>
          </a:bodyPr>
          <a:lstStyle/>
          <a:p>
            <a:r>
              <a:rPr lang="en-US" sz="3200"/>
              <a:t>Click to edit Master title style</a:t>
            </a:r>
            <a:endParaRPr lang="en-US" sz="3200" dirty="0"/>
          </a:p>
        </p:txBody>
      </p:sp>
      <p:sp>
        <p:nvSpPr>
          <p:cNvPr id="11" name="Picture Placeholder 10">
            <a:extLst>
              <a:ext uri="{FF2B5EF4-FFF2-40B4-BE49-F238E27FC236}">
                <a16:creationId xmlns:a16="http://schemas.microsoft.com/office/drawing/2014/main" id="{35ED8B7F-F797-40AD-8F10-7B52ECFAC8B1}"/>
              </a:ext>
            </a:extLst>
          </p:cNvPr>
          <p:cNvSpPr>
            <a:spLocks noGrp="1"/>
          </p:cNvSpPr>
          <p:nvPr>
            <p:ph type="pic" sz="quarter" idx="13"/>
          </p:nvPr>
        </p:nvSpPr>
        <p:spPr>
          <a:xfrm>
            <a:off x="1" y="762007"/>
            <a:ext cx="5948797" cy="6095979"/>
          </a:xfrm>
          <a:custGeom>
            <a:avLst/>
            <a:gdLst>
              <a:gd name="connsiteX0" fmla="*/ 1573824 w 5948797"/>
              <a:gd name="connsiteY0" fmla="*/ 765 h 6095979"/>
              <a:gd name="connsiteX1" fmla="*/ 2734655 w 5948797"/>
              <a:gd name="connsiteY1" fmla="*/ 238687 h 6095979"/>
              <a:gd name="connsiteX2" fmla="*/ 5668308 w 5948797"/>
              <a:gd name="connsiteY2" fmla="*/ 3639516 h 6095979"/>
              <a:gd name="connsiteX3" fmla="*/ 5937014 w 5948797"/>
              <a:gd name="connsiteY3" fmla="*/ 5865869 h 6095979"/>
              <a:gd name="connsiteX4" fmla="*/ 5948797 w 5948797"/>
              <a:gd name="connsiteY4" fmla="*/ 6095979 h 6095979"/>
              <a:gd name="connsiteX5" fmla="*/ 0 w 5948797"/>
              <a:gd name="connsiteY5" fmla="*/ 6095979 h 6095979"/>
              <a:gd name="connsiteX6" fmla="*/ 0 w 5948797"/>
              <a:gd name="connsiteY6" fmla="*/ 1621650 h 6095979"/>
              <a:gd name="connsiteX7" fmla="*/ 36302 w 5948797"/>
              <a:gd name="connsiteY7" fmla="*/ 1518814 h 6095979"/>
              <a:gd name="connsiteX8" fmla="*/ 287883 w 5948797"/>
              <a:gd name="connsiteY8" fmla="*/ 956872 h 6095979"/>
              <a:gd name="connsiteX9" fmla="*/ 1573824 w 5948797"/>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797" h="6095979">
                <a:moveTo>
                  <a:pt x="1573824" y="765"/>
                </a:moveTo>
                <a:cubicBezTo>
                  <a:pt x="1940182" y="-10734"/>
                  <a:pt x="2329337" y="109280"/>
                  <a:pt x="2734655" y="238687"/>
                </a:cubicBezTo>
                <a:cubicBezTo>
                  <a:pt x="4118236" y="680647"/>
                  <a:pt x="5296689" y="1302752"/>
                  <a:pt x="5668308" y="3639516"/>
                </a:cubicBezTo>
                <a:cubicBezTo>
                  <a:pt x="5788290" y="4393559"/>
                  <a:pt x="5890538" y="5142244"/>
                  <a:pt x="5937014" y="5865869"/>
                </a:cubicBezTo>
                <a:lnTo>
                  <a:pt x="5948797" y="6095979"/>
                </a:lnTo>
                <a:lnTo>
                  <a:pt x="0" y="6095979"/>
                </a:lnTo>
                <a:lnTo>
                  <a:pt x="0" y="1621650"/>
                </a:lnTo>
                <a:lnTo>
                  <a:pt x="36302" y="1518814"/>
                </a:lnTo>
                <a:cubicBezTo>
                  <a:pt x="109797" y="1321982"/>
                  <a:pt x="192747" y="1133640"/>
                  <a:pt x="287883" y="956872"/>
                </a:cubicBezTo>
                <a:cubicBezTo>
                  <a:pt x="669445" y="247734"/>
                  <a:pt x="1102792" y="15549"/>
                  <a:pt x="1573824" y="765"/>
                </a:cubicBezTo>
                <a:close/>
              </a:path>
            </a:pathLst>
          </a:custGeom>
          <a:solidFill>
            <a:schemeClr val="accent3"/>
          </a:solidFill>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a:t>2/1/20XX</a:t>
            </a:r>
            <a:endParaRPr lang="en-US" dirty="0"/>
          </a:p>
        </p:txBody>
      </p:sp>
      <p:sp>
        <p:nvSpPr>
          <p:cNvPr id="7" name="Content Placeholder 7">
            <a:extLst>
              <a:ext uri="{FF2B5EF4-FFF2-40B4-BE49-F238E27FC236}">
                <a16:creationId xmlns:a16="http://schemas.microsoft.com/office/drawing/2014/main" id="{3BF507F0-BF7D-45F6-B6FD-A124B9BABA2A}"/>
              </a:ext>
            </a:extLst>
          </p:cNvPr>
          <p:cNvSpPr>
            <a:spLocks noGrp="1"/>
          </p:cNvSpPr>
          <p:nvPr>
            <p:ph idx="1"/>
          </p:nvPr>
        </p:nvSpPr>
        <p:spPr>
          <a:xfrm>
            <a:off x="6858001" y="3048000"/>
            <a:ext cx="4572000" cy="3048001"/>
          </a:xfrm>
        </p:spPr>
        <p:txBody>
          <a:bodyPr vert="horz" lIns="91440" tIns="45720" rIns="91440" bIns="45720" rtlCol="0">
            <a:normAutofit/>
          </a:bodyPr>
          <a:lstStyle/>
          <a:p>
            <a:pPr marL="0" lvl="0" indent="0">
              <a:buNone/>
            </a:pPr>
            <a:r>
              <a:rPr lang="en-US" sz="2400"/>
              <a:t>Click to edit Master text styles</a:t>
            </a:r>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6" name="Freeform: Shape 5">
            <a:extLst>
              <a:ext uri="{FF2B5EF4-FFF2-40B4-BE49-F238E27FC236}">
                <a16:creationId xmlns:a16="http://schemas.microsoft.com/office/drawing/2014/main" id="{F7884FE9-B11F-40BA-879F-2988D7F3697C}"/>
              </a:ext>
              <a:ext uri="{C183D7F6-B498-43B3-948B-1728B52AA6E4}">
                <adec:decorative xmlns:adec="http://schemas.microsoft.com/office/drawing/2017/decorative" val="1"/>
              </a:ext>
            </a:extLst>
          </p:cNvPr>
          <p:cNvSpPr/>
          <p:nvPr userDrawn="1"/>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4195600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r>
              <a:rPr lang="en-US"/>
              <a:t>2/1/20XX</a:t>
            </a:r>
            <a:endParaRPr lang="en-US" dirty="0"/>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99138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r>
              <a:rPr lang="en-US"/>
              <a:t>2/1/20XX</a:t>
            </a:r>
            <a:endParaRPr lang="en-US" dirty="0"/>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703251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r>
              <a:rPr lang="en-US"/>
              <a:t>2/1/20XX</a:t>
            </a:r>
            <a:endParaRPr lang="en-US" dirty="0"/>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879149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a:t>2/1/20XX</a:t>
            </a:r>
            <a:endParaRPr lang="en-US" dirty="0"/>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584309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FD52-6DBE-4635-BAED-3140B638BE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9DBCB5-A134-4934-A331-205AA0C661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189AF2-9589-4A62-BEB8-6FFD3712E2A2}"/>
              </a:ext>
            </a:extLst>
          </p:cNvPr>
          <p:cNvSpPr>
            <a:spLocks noGrp="1"/>
          </p:cNvSpPr>
          <p:nvPr>
            <p:ph type="dt" sz="half" idx="10"/>
          </p:nvPr>
        </p:nvSpPr>
        <p:spPr/>
        <p:txBody>
          <a:bodyPr/>
          <a:lstStyle/>
          <a:p>
            <a:fld id="{C6E2721D-D286-40C7-BDC7-FE3F48306A55}" type="datetimeFigureOut">
              <a:rPr lang="en-IN" smtClean="0"/>
              <a:t>01-01-2022</a:t>
            </a:fld>
            <a:endParaRPr lang="en-IN"/>
          </a:p>
        </p:txBody>
      </p:sp>
      <p:sp>
        <p:nvSpPr>
          <p:cNvPr id="5" name="Footer Placeholder 4">
            <a:extLst>
              <a:ext uri="{FF2B5EF4-FFF2-40B4-BE49-F238E27FC236}">
                <a16:creationId xmlns:a16="http://schemas.microsoft.com/office/drawing/2014/main" id="{D33F9ACC-DB01-4546-95B1-112AA6B92D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894859-63C2-4AC3-BA76-1E872306E028}"/>
              </a:ext>
            </a:extLst>
          </p:cNvPr>
          <p:cNvSpPr>
            <a:spLocks noGrp="1"/>
          </p:cNvSpPr>
          <p:nvPr>
            <p:ph type="sldNum" sz="quarter" idx="12"/>
          </p:nvPr>
        </p:nvSpPr>
        <p:spPr/>
        <p:txBody>
          <a:bodyPr/>
          <a:lstStyle/>
          <a:p>
            <a:fld id="{73360AD3-C646-4D5F-8808-93847C1C579F}" type="slidenum">
              <a:rPr lang="en-IN" smtClean="0"/>
              <a:t>‹#›</a:t>
            </a:fld>
            <a:endParaRPr lang="en-IN"/>
          </a:p>
        </p:txBody>
      </p:sp>
    </p:spTree>
    <p:extLst>
      <p:ext uri="{BB962C8B-B14F-4D97-AF65-F5344CB8AC3E}">
        <p14:creationId xmlns:p14="http://schemas.microsoft.com/office/powerpoint/2010/main" val="428841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a:t>2/1/20XX</a:t>
            </a:r>
            <a:endParaRPr lang="en-US" dirty="0"/>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3760699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r>
              <a:rPr lang="en-US"/>
              <a:t>2/1/20XX</a:t>
            </a:r>
            <a:endParaRPr lang="en-US" dirty="0"/>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298023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r>
              <a:rPr lang="en-US"/>
              <a:t>2/1/20XX</a:t>
            </a:r>
            <a:endParaRPr lang="en-US" dirty="0"/>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379517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r>
              <a:rPr lang="en-US"/>
              <a:t>2/1/20XX</a:t>
            </a:r>
            <a:endParaRPr lang="en-US" dirty="0"/>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684746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1/1/2022</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4102251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2D2A-E7DB-4DC7-A8C1-B40327BF0B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0EEDC4-B97C-4370-BF3B-A2D31197E2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78EA85-5BE6-477C-A48E-33621CAC99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BE6C3D-4950-4DD9-8631-9E05C37AFAFA}"/>
              </a:ext>
            </a:extLst>
          </p:cNvPr>
          <p:cNvSpPr>
            <a:spLocks noGrp="1"/>
          </p:cNvSpPr>
          <p:nvPr>
            <p:ph type="dt" sz="half" idx="10"/>
          </p:nvPr>
        </p:nvSpPr>
        <p:spPr/>
        <p:txBody>
          <a:bodyPr/>
          <a:lstStyle/>
          <a:p>
            <a:fld id="{C6E2721D-D286-40C7-BDC7-FE3F48306A55}" type="datetimeFigureOut">
              <a:rPr lang="en-IN" smtClean="0"/>
              <a:t>01-01-2022</a:t>
            </a:fld>
            <a:endParaRPr lang="en-IN"/>
          </a:p>
        </p:txBody>
      </p:sp>
      <p:sp>
        <p:nvSpPr>
          <p:cNvPr id="6" name="Footer Placeholder 5">
            <a:extLst>
              <a:ext uri="{FF2B5EF4-FFF2-40B4-BE49-F238E27FC236}">
                <a16:creationId xmlns:a16="http://schemas.microsoft.com/office/drawing/2014/main" id="{F5239A26-9D34-46D1-AB38-2A250AA3C7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FA13E1-6B8F-4B15-9D90-EE5FD2434475}"/>
              </a:ext>
            </a:extLst>
          </p:cNvPr>
          <p:cNvSpPr>
            <a:spLocks noGrp="1"/>
          </p:cNvSpPr>
          <p:nvPr>
            <p:ph type="sldNum" sz="quarter" idx="12"/>
          </p:nvPr>
        </p:nvSpPr>
        <p:spPr/>
        <p:txBody>
          <a:bodyPr/>
          <a:lstStyle/>
          <a:p>
            <a:fld id="{73360AD3-C646-4D5F-8808-93847C1C579F}" type="slidenum">
              <a:rPr lang="en-IN" smtClean="0"/>
              <a:t>‹#›</a:t>
            </a:fld>
            <a:endParaRPr lang="en-IN"/>
          </a:p>
        </p:txBody>
      </p:sp>
    </p:spTree>
    <p:extLst>
      <p:ext uri="{BB962C8B-B14F-4D97-AF65-F5344CB8AC3E}">
        <p14:creationId xmlns:p14="http://schemas.microsoft.com/office/powerpoint/2010/main" val="2265805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4F068-EBF9-42F7-AA54-41F3009B95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563CB2-7A1C-48D2-B8BA-97ADD5CF0F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B3844F-547D-43A1-A621-8F6A929E45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5F35FA-2EE6-4532-BA1B-3BB489E11B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714BB0-46A8-4B1B-8C72-6E32598C12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A354DB-8E07-48D2-A8BC-0D7C68A8FB19}"/>
              </a:ext>
            </a:extLst>
          </p:cNvPr>
          <p:cNvSpPr>
            <a:spLocks noGrp="1"/>
          </p:cNvSpPr>
          <p:nvPr>
            <p:ph type="dt" sz="half" idx="10"/>
          </p:nvPr>
        </p:nvSpPr>
        <p:spPr/>
        <p:txBody>
          <a:bodyPr/>
          <a:lstStyle/>
          <a:p>
            <a:fld id="{C6E2721D-D286-40C7-BDC7-FE3F48306A55}" type="datetimeFigureOut">
              <a:rPr lang="en-IN" smtClean="0"/>
              <a:t>01-01-2022</a:t>
            </a:fld>
            <a:endParaRPr lang="en-IN"/>
          </a:p>
        </p:txBody>
      </p:sp>
      <p:sp>
        <p:nvSpPr>
          <p:cNvPr id="8" name="Footer Placeholder 7">
            <a:extLst>
              <a:ext uri="{FF2B5EF4-FFF2-40B4-BE49-F238E27FC236}">
                <a16:creationId xmlns:a16="http://schemas.microsoft.com/office/drawing/2014/main" id="{65C86DDC-6721-437F-83ED-6BEB85C083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8148DB8-2076-426D-8295-A9FA56CA8DEF}"/>
              </a:ext>
            </a:extLst>
          </p:cNvPr>
          <p:cNvSpPr>
            <a:spLocks noGrp="1"/>
          </p:cNvSpPr>
          <p:nvPr>
            <p:ph type="sldNum" sz="quarter" idx="12"/>
          </p:nvPr>
        </p:nvSpPr>
        <p:spPr/>
        <p:txBody>
          <a:bodyPr/>
          <a:lstStyle/>
          <a:p>
            <a:fld id="{73360AD3-C646-4D5F-8808-93847C1C579F}" type="slidenum">
              <a:rPr lang="en-IN" smtClean="0"/>
              <a:t>‹#›</a:t>
            </a:fld>
            <a:endParaRPr lang="en-IN"/>
          </a:p>
        </p:txBody>
      </p:sp>
    </p:spTree>
    <p:extLst>
      <p:ext uri="{BB962C8B-B14F-4D97-AF65-F5344CB8AC3E}">
        <p14:creationId xmlns:p14="http://schemas.microsoft.com/office/powerpoint/2010/main" val="535849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3085-11E4-4012-9076-427559FE5E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402654-C322-4D7B-A004-9742E92DD73A}"/>
              </a:ext>
            </a:extLst>
          </p:cNvPr>
          <p:cNvSpPr>
            <a:spLocks noGrp="1"/>
          </p:cNvSpPr>
          <p:nvPr>
            <p:ph type="dt" sz="half" idx="10"/>
          </p:nvPr>
        </p:nvSpPr>
        <p:spPr/>
        <p:txBody>
          <a:bodyPr/>
          <a:lstStyle/>
          <a:p>
            <a:fld id="{C6E2721D-D286-40C7-BDC7-FE3F48306A55}" type="datetimeFigureOut">
              <a:rPr lang="en-IN" smtClean="0"/>
              <a:t>01-01-2022</a:t>
            </a:fld>
            <a:endParaRPr lang="en-IN"/>
          </a:p>
        </p:txBody>
      </p:sp>
      <p:sp>
        <p:nvSpPr>
          <p:cNvPr id="4" name="Footer Placeholder 3">
            <a:extLst>
              <a:ext uri="{FF2B5EF4-FFF2-40B4-BE49-F238E27FC236}">
                <a16:creationId xmlns:a16="http://schemas.microsoft.com/office/drawing/2014/main" id="{DB39CF5B-A688-47D4-ABD8-0596B9E870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0F7219C-9F58-4AAD-880B-16308059565C}"/>
              </a:ext>
            </a:extLst>
          </p:cNvPr>
          <p:cNvSpPr>
            <a:spLocks noGrp="1"/>
          </p:cNvSpPr>
          <p:nvPr>
            <p:ph type="sldNum" sz="quarter" idx="12"/>
          </p:nvPr>
        </p:nvSpPr>
        <p:spPr/>
        <p:txBody>
          <a:bodyPr/>
          <a:lstStyle/>
          <a:p>
            <a:fld id="{73360AD3-C646-4D5F-8808-93847C1C579F}" type="slidenum">
              <a:rPr lang="en-IN" smtClean="0"/>
              <a:t>‹#›</a:t>
            </a:fld>
            <a:endParaRPr lang="en-IN"/>
          </a:p>
        </p:txBody>
      </p:sp>
    </p:spTree>
    <p:extLst>
      <p:ext uri="{BB962C8B-B14F-4D97-AF65-F5344CB8AC3E}">
        <p14:creationId xmlns:p14="http://schemas.microsoft.com/office/powerpoint/2010/main" val="1681652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354045-62AD-4943-A81E-209E90472B7F}"/>
              </a:ext>
            </a:extLst>
          </p:cNvPr>
          <p:cNvSpPr>
            <a:spLocks noGrp="1"/>
          </p:cNvSpPr>
          <p:nvPr>
            <p:ph type="dt" sz="half" idx="10"/>
          </p:nvPr>
        </p:nvSpPr>
        <p:spPr/>
        <p:txBody>
          <a:bodyPr/>
          <a:lstStyle/>
          <a:p>
            <a:fld id="{C6E2721D-D286-40C7-BDC7-FE3F48306A55}" type="datetimeFigureOut">
              <a:rPr lang="en-IN" smtClean="0"/>
              <a:t>01-01-2022</a:t>
            </a:fld>
            <a:endParaRPr lang="en-IN"/>
          </a:p>
        </p:txBody>
      </p:sp>
      <p:sp>
        <p:nvSpPr>
          <p:cNvPr id="3" name="Footer Placeholder 2">
            <a:extLst>
              <a:ext uri="{FF2B5EF4-FFF2-40B4-BE49-F238E27FC236}">
                <a16:creationId xmlns:a16="http://schemas.microsoft.com/office/drawing/2014/main" id="{F4B183E0-8BC8-4EBD-ACDF-8DF681AB197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7160512-9926-4888-B899-3B90783D4D24}"/>
              </a:ext>
            </a:extLst>
          </p:cNvPr>
          <p:cNvSpPr>
            <a:spLocks noGrp="1"/>
          </p:cNvSpPr>
          <p:nvPr>
            <p:ph type="sldNum" sz="quarter" idx="12"/>
          </p:nvPr>
        </p:nvSpPr>
        <p:spPr/>
        <p:txBody>
          <a:bodyPr/>
          <a:lstStyle/>
          <a:p>
            <a:fld id="{73360AD3-C646-4D5F-8808-93847C1C579F}" type="slidenum">
              <a:rPr lang="en-IN" smtClean="0"/>
              <a:t>‹#›</a:t>
            </a:fld>
            <a:endParaRPr lang="en-IN"/>
          </a:p>
        </p:txBody>
      </p:sp>
    </p:spTree>
    <p:extLst>
      <p:ext uri="{BB962C8B-B14F-4D97-AF65-F5344CB8AC3E}">
        <p14:creationId xmlns:p14="http://schemas.microsoft.com/office/powerpoint/2010/main" val="3028659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A021-2775-4045-9C2B-813AE2CD8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EED778-A847-4543-8153-4F46D6EB42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1E12E6-7D01-4A60-890E-89C21AB178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CF911-323B-4946-9009-D6ABF60C3570}"/>
              </a:ext>
            </a:extLst>
          </p:cNvPr>
          <p:cNvSpPr>
            <a:spLocks noGrp="1"/>
          </p:cNvSpPr>
          <p:nvPr>
            <p:ph type="dt" sz="half" idx="10"/>
          </p:nvPr>
        </p:nvSpPr>
        <p:spPr/>
        <p:txBody>
          <a:bodyPr/>
          <a:lstStyle/>
          <a:p>
            <a:fld id="{C6E2721D-D286-40C7-BDC7-FE3F48306A55}" type="datetimeFigureOut">
              <a:rPr lang="en-IN" smtClean="0"/>
              <a:t>01-01-2022</a:t>
            </a:fld>
            <a:endParaRPr lang="en-IN"/>
          </a:p>
        </p:txBody>
      </p:sp>
      <p:sp>
        <p:nvSpPr>
          <p:cNvPr id="6" name="Footer Placeholder 5">
            <a:extLst>
              <a:ext uri="{FF2B5EF4-FFF2-40B4-BE49-F238E27FC236}">
                <a16:creationId xmlns:a16="http://schemas.microsoft.com/office/drawing/2014/main" id="{02E7B9BE-DA0F-4D04-B4CB-1E07CC836F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179294-40AF-447D-8601-33AE6BA122F7}"/>
              </a:ext>
            </a:extLst>
          </p:cNvPr>
          <p:cNvSpPr>
            <a:spLocks noGrp="1"/>
          </p:cNvSpPr>
          <p:nvPr>
            <p:ph type="sldNum" sz="quarter" idx="12"/>
          </p:nvPr>
        </p:nvSpPr>
        <p:spPr/>
        <p:txBody>
          <a:bodyPr/>
          <a:lstStyle/>
          <a:p>
            <a:fld id="{73360AD3-C646-4D5F-8808-93847C1C579F}" type="slidenum">
              <a:rPr lang="en-IN" smtClean="0"/>
              <a:t>‹#›</a:t>
            </a:fld>
            <a:endParaRPr lang="en-IN"/>
          </a:p>
        </p:txBody>
      </p:sp>
    </p:spTree>
    <p:extLst>
      <p:ext uri="{BB962C8B-B14F-4D97-AF65-F5344CB8AC3E}">
        <p14:creationId xmlns:p14="http://schemas.microsoft.com/office/powerpoint/2010/main" val="3953978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B8D2-4567-4556-BDDA-33C77F8E3D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3D4C5D-EF24-4CB9-9052-2402A06FB2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725E43-26D6-44C7-8393-A6B546C79E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42678-5C31-4088-BF21-8476876ACD4B}"/>
              </a:ext>
            </a:extLst>
          </p:cNvPr>
          <p:cNvSpPr>
            <a:spLocks noGrp="1"/>
          </p:cNvSpPr>
          <p:nvPr>
            <p:ph type="dt" sz="half" idx="10"/>
          </p:nvPr>
        </p:nvSpPr>
        <p:spPr/>
        <p:txBody>
          <a:bodyPr/>
          <a:lstStyle/>
          <a:p>
            <a:fld id="{C6E2721D-D286-40C7-BDC7-FE3F48306A55}" type="datetimeFigureOut">
              <a:rPr lang="en-IN" smtClean="0"/>
              <a:t>01-01-2022</a:t>
            </a:fld>
            <a:endParaRPr lang="en-IN"/>
          </a:p>
        </p:txBody>
      </p:sp>
      <p:sp>
        <p:nvSpPr>
          <p:cNvPr id="6" name="Footer Placeholder 5">
            <a:extLst>
              <a:ext uri="{FF2B5EF4-FFF2-40B4-BE49-F238E27FC236}">
                <a16:creationId xmlns:a16="http://schemas.microsoft.com/office/drawing/2014/main" id="{0D87FE58-EBB0-4B83-8328-79B8C93419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071AAC-B101-4BE2-BE25-D27BAEE907D8}"/>
              </a:ext>
            </a:extLst>
          </p:cNvPr>
          <p:cNvSpPr>
            <a:spLocks noGrp="1"/>
          </p:cNvSpPr>
          <p:nvPr>
            <p:ph type="sldNum" sz="quarter" idx="12"/>
          </p:nvPr>
        </p:nvSpPr>
        <p:spPr/>
        <p:txBody>
          <a:bodyPr/>
          <a:lstStyle/>
          <a:p>
            <a:fld id="{73360AD3-C646-4D5F-8808-93847C1C579F}" type="slidenum">
              <a:rPr lang="en-IN" smtClean="0"/>
              <a:t>‹#›</a:t>
            </a:fld>
            <a:endParaRPr lang="en-IN"/>
          </a:p>
        </p:txBody>
      </p:sp>
    </p:spTree>
    <p:extLst>
      <p:ext uri="{BB962C8B-B14F-4D97-AF65-F5344CB8AC3E}">
        <p14:creationId xmlns:p14="http://schemas.microsoft.com/office/powerpoint/2010/main" val="4185344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FA5DC6-B8A8-45DC-81EC-CC0F320B5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CC37CB-6B19-496A-BE55-943F4F8F3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4A5CCE-187C-4819-A128-5AD8A9632B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2721D-D286-40C7-BDC7-FE3F48306A55}" type="datetimeFigureOut">
              <a:rPr lang="en-IN" smtClean="0"/>
              <a:t>01-01-2022</a:t>
            </a:fld>
            <a:endParaRPr lang="en-IN"/>
          </a:p>
        </p:txBody>
      </p:sp>
      <p:sp>
        <p:nvSpPr>
          <p:cNvPr id="5" name="Footer Placeholder 4">
            <a:extLst>
              <a:ext uri="{FF2B5EF4-FFF2-40B4-BE49-F238E27FC236}">
                <a16:creationId xmlns:a16="http://schemas.microsoft.com/office/drawing/2014/main" id="{13FB3F0C-0FC1-4BA8-BCC6-B95BE5659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64ED7AF-F1B5-4567-B1F2-05B6833FDA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60AD3-C646-4D5F-8808-93847C1C579F}" type="slidenum">
              <a:rPr lang="en-IN" smtClean="0"/>
              <a:t>‹#›</a:t>
            </a:fld>
            <a:endParaRPr lang="en-IN"/>
          </a:p>
        </p:txBody>
      </p:sp>
    </p:spTree>
    <p:extLst>
      <p:ext uri="{BB962C8B-B14F-4D97-AF65-F5344CB8AC3E}">
        <p14:creationId xmlns:p14="http://schemas.microsoft.com/office/powerpoint/2010/main" val="3046802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r>
              <a:rPr lang="en-US"/>
              <a:t>2/1/20XX</a:t>
            </a:r>
            <a:endParaRPr lang="en-US" dirty="0"/>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973012474"/>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a table">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6858000"/>
          </a:xfrm>
        </p:spPr>
      </p:pic>
      <p:sp>
        <p:nvSpPr>
          <p:cNvPr id="4" name="Title 3">
            <a:extLst>
              <a:ext uri="{FF2B5EF4-FFF2-40B4-BE49-F238E27FC236}">
                <a16:creationId xmlns:a16="http://schemas.microsoft.com/office/drawing/2014/main" id="{D7559F58-E7E3-4312-BFB5-D3B5719E827E}"/>
              </a:ext>
            </a:extLst>
          </p:cNvPr>
          <p:cNvSpPr>
            <a:spLocks noGrp="1"/>
          </p:cNvSpPr>
          <p:nvPr>
            <p:ph type="ctrTitle"/>
          </p:nvPr>
        </p:nvSpPr>
        <p:spPr>
          <a:xfrm>
            <a:off x="0" y="3118981"/>
            <a:ext cx="7537703" cy="2462667"/>
          </a:xfrm>
        </p:spPr>
        <p:txBody>
          <a:bodyPr/>
          <a:lstStyle/>
          <a:p>
            <a:r>
              <a:rPr lang="en-US" dirty="0"/>
              <a:t>LEAD SCORE Case Study</a:t>
            </a:r>
          </a:p>
        </p:txBody>
      </p:sp>
      <p:sp>
        <p:nvSpPr>
          <p:cNvPr id="5" name="Subtitle 4">
            <a:extLst>
              <a:ext uri="{FF2B5EF4-FFF2-40B4-BE49-F238E27FC236}">
                <a16:creationId xmlns:a16="http://schemas.microsoft.com/office/drawing/2014/main" id="{EF502785-6557-4038-9743-2ABFF39CB24A}"/>
              </a:ext>
            </a:extLst>
          </p:cNvPr>
          <p:cNvSpPr>
            <a:spLocks noGrp="1"/>
          </p:cNvSpPr>
          <p:nvPr>
            <p:ph type="subTitle" idx="1"/>
          </p:nvPr>
        </p:nvSpPr>
        <p:spPr>
          <a:xfrm>
            <a:off x="4766367" y="4862423"/>
            <a:ext cx="6470693" cy="979201"/>
          </a:xfrm>
        </p:spPr>
        <p:txBody>
          <a:bodyPr>
            <a:normAutofit/>
          </a:bodyPr>
          <a:lstStyle/>
          <a:p>
            <a:r>
              <a:rPr lang="en-US" sz="2400" b="1" dirty="0">
                <a:solidFill>
                  <a:srgbClr val="002060"/>
                </a:solidFill>
              </a:rPr>
              <a:t>SAMIR KHAN</a:t>
            </a:r>
          </a:p>
        </p:txBody>
      </p:sp>
    </p:spTree>
    <p:extLst>
      <p:ext uri="{BB962C8B-B14F-4D97-AF65-F5344CB8AC3E}">
        <p14:creationId xmlns:p14="http://schemas.microsoft.com/office/powerpoint/2010/main" val="33166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B59987-20C7-44CA-B0D1-D87A45033937}"/>
              </a:ext>
            </a:extLst>
          </p:cNvPr>
          <p:cNvSpPr>
            <a:spLocks noGrp="1"/>
          </p:cNvSpPr>
          <p:nvPr>
            <p:ph type="dt" sz="half" idx="10"/>
          </p:nvPr>
        </p:nvSpPr>
        <p:spPr>
          <a:xfrm>
            <a:off x="9389165" y="194320"/>
            <a:ext cx="2040835" cy="365125"/>
          </a:xfrm>
        </p:spPr>
        <p:txBody>
          <a:bodyPr/>
          <a:lstStyle/>
          <a:p>
            <a:r>
              <a:rPr lang="en-US"/>
              <a:t>2/1/20XX</a:t>
            </a:r>
            <a:endParaRPr lang="en-US" dirty="0"/>
          </a:p>
        </p:txBody>
      </p:sp>
      <p:pic>
        <p:nvPicPr>
          <p:cNvPr id="14" name="Picture Placeholder 13" descr="Barista pouring milk froth into coffee">
            <a:extLst>
              <a:ext uri="{FF2B5EF4-FFF2-40B4-BE49-F238E27FC236}">
                <a16:creationId xmlns:a16="http://schemas.microsoft.com/office/drawing/2014/main" id="{971D22D0-EEF4-49B5-9AA4-005141F0ED0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435910" y="1"/>
            <a:ext cx="5756090" cy="3960681"/>
          </a:xfrm>
        </p:spPr>
      </p:pic>
      <p:pic>
        <p:nvPicPr>
          <p:cNvPr id="16" name="Picture Placeholder 15" descr="Coffee Beans">
            <a:extLst>
              <a:ext uri="{FF2B5EF4-FFF2-40B4-BE49-F238E27FC236}">
                <a16:creationId xmlns:a16="http://schemas.microsoft.com/office/drawing/2014/main" id="{B5CEF503-B56A-4BFB-9020-F19AB6AEE4A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028871" y="4949374"/>
            <a:ext cx="5796193" cy="1908627"/>
          </a:xfrm>
        </p:spPr>
      </p:pic>
      <p:sp>
        <p:nvSpPr>
          <p:cNvPr id="4" name="Slide Number Placeholder 3">
            <a:extLst>
              <a:ext uri="{FF2B5EF4-FFF2-40B4-BE49-F238E27FC236}">
                <a16:creationId xmlns:a16="http://schemas.microsoft.com/office/drawing/2014/main" id="{3ECAC315-D873-41E8-BB24-C4382A056CAF}"/>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10</a:t>
            </a:fld>
            <a:endParaRPr lang="en-US" dirty="0"/>
          </a:p>
        </p:txBody>
      </p:sp>
      <p:sp>
        <p:nvSpPr>
          <p:cNvPr id="58" name="Freeform: Shape 57">
            <a:extLst>
              <a:ext uri="{FF2B5EF4-FFF2-40B4-BE49-F238E27FC236}">
                <a16:creationId xmlns:a16="http://schemas.microsoft.com/office/drawing/2014/main" id="{2E15A2B6-8566-44EC-A8C8-8A72969118F9}"/>
              </a:ext>
              <a:ext uri="{C183D7F6-B498-43B3-948B-1728B52AA6E4}">
                <adec:decorative xmlns:adec="http://schemas.microsoft.com/office/drawing/2017/decorative" val="1"/>
              </a:ext>
            </a:extLst>
          </p:cNvPr>
          <p:cNvSpPr/>
          <p:nvPr/>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4098" name="Picture 2">
            <a:extLst>
              <a:ext uri="{FF2B5EF4-FFF2-40B4-BE49-F238E27FC236}">
                <a16:creationId xmlns:a16="http://schemas.microsoft.com/office/drawing/2014/main" id="{F95A621E-3FF6-4DBF-A1B3-87FB25E48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225" y="3625645"/>
            <a:ext cx="4555292" cy="30958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CD11499-BC73-4DA7-8284-7E2098422F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225" y="82311"/>
            <a:ext cx="4436257" cy="32361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707A54-8801-44E4-B8F9-47AA9C1D63C4}"/>
              </a:ext>
            </a:extLst>
          </p:cNvPr>
          <p:cNvSpPr/>
          <p:nvPr/>
        </p:nvSpPr>
        <p:spPr>
          <a:xfrm>
            <a:off x="5306517" y="3994468"/>
            <a:ext cx="6554593" cy="769441"/>
          </a:xfrm>
          <a:prstGeom prst="rect">
            <a:avLst/>
          </a:prstGeom>
          <a:noFill/>
        </p:spPr>
        <p:txBody>
          <a:bodyPr wrap="square" lIns="91440" tIns="45720" rIns="91440" bIns="45720">
            <a:spAutoFit/>
          </a:bodyPr>
          <a:lstStyle/>
          <a:p>
            <a:pPr algn="ctr"/>
            <a:r>
              <a:rPr lang="en-US" sz="4400" dirty="0">
                <a:ln w="0"/>
                <a:effectLst>
                  <a:outerShdw blurRad="38100" dist="19050" dir="2700000" algn="tl" rotWithShape="0">
                    <a:schemeClr val="dk1">
                      <a:alpha val="40000"/>
                    </a:schemeClr>
                  </a:outerShdw>
                </a:effectLst>
                <a:highlight>
                  <a:srgbClr val="000000"/>
                </a:highlight>
                <a:latin typeface="All Things Pink" panose="02000203000000000000" pitchFamily="2" charset="0"/>
                <a:ea typeface="All Things Pink" panose="02000203000000000000" pitchFamily="2" charset="0"/>
              </a:rPr>
              <a:t>ROC curve for Train Dataset</a:t>
            </a:r>
            <a:endParaRPr lang="en-US" sz="5400" dirty="0">
              <a:ln w="0"/>
              <a:solidFill>
                <a:schemeClr val="bg1"/>
              </a:solidFill>
              <a:effectLst>
                <a:outerShdw blurRad="38100" dist="19050" dir="2700000" algn="tl" rotWithShape="0">
                  <a:schemeClr val="dk1">
                    <a:alpha val="40000"/>
                  </a:schemeClr>
                </a:outerShdw>
              </a:effectLst>
              <a:highlight>
                <a:srgbClr val="000000"/>
              </a:highlight>
              <a:latin typeface="All Things Pink" panose="02000203000000000000" pitchFamily="2" charset="0"/>
              <a:ea typeface="All Things Pink" panose="02000203000000000000" pitchFamily="2" charset="0"/>
            </a:endParaRPr>
          </a:p>
        </p:txBody>
      </p:sp>
      <p:sp>
        <p:nvSpPr>
          <p:cNvPr id="21" name="TextBox 20">
            <a:extLst>
              <a:ext uri="{FF2B5EF4-FFF2-40B4-BE49-F238E27FC236}">
                <a16:creationId xmlns:a16="http://schemas.microsoft.com/office/drawing/2014/main" id="{96537DE7-96EA-4B2F-A02D-4186DEEF7D92}"/>
              </a:ext>
            </a:extLst>
          </p:cNvPr>
          <p:cNvSpPr txBox="1"/>
          <p:nvPr/>
        </p:nvSpPr>
        <p:spPr>
          <a:xfrm>
            <a:off x="6629633" y="4802987"/>
            <a:ext cx="5606784" cy="1631216"/>
          </a:xfrm>
          <a:prstGeom prst="rect">
            <a:avLst/>
          </a:prstGeom>
          <a:noFill/>
        </p:spPr>
        <p:txBody>
          <a:bodyPr wrap="square">
            <a:spAutoFit/>
          </a:bodyPr>
          <a:lstStyle/>
          <a:p>
            <a:pPr marL="285750" indent="-285750" algn="l">
              <a:buFont typeface="Wingdings" panose="05000000000000000000" pitchFamily="2" charset="2"/>
              <a:buChar char="q"/>
            </a:pPr>
            <a:r>
              <a:rPr lang="en-US" sz="2000" dirty="0">
                <a:highlight>
                  <a:srgbClr val="000000"/>
                </a:highlight>
                <a:latin typeface="Helvetica Neue"/>
              </a:rPr>
              <a:t>The area under the curve = 0.86</a:t>
            </a:r>
          </a:p>
          <a:p>
            <a:pPr marL="285750" indent="-285750" algn="l">
              <a:buFont typeface="Wingdings" panose="05000000000000000000" pitchFamily="2" charset="2"/>
              <a:buChar char="q"/>
            </a:pPr>
            <a:endParaRPr lang="en-US" sz="2000" dirty="0">
              <a:highlight>
                <a:srgbClr val="000000"/>
              </a:highlight>
              <a:latin typeface="Helvetica Neue"/>
            </a:endParaRPr>
          </a:p>
          <a:p>
            <a:pPr marL="285750" indent="-285750" algn="l">
              <a:buFont typeface="Wingdings" panose="05000000000000000000" pitchFamily="2" charset="2"/>
              <a:buChar char="q"/>
            </a:pPr>
            <a:r>
              <a:rPr lang="en-US" sz="2000" dirty="0">
                <a:highlight>
                  <a:srgbClr val="000000"/>
                </a:highlight>
                <a:latin typeface="Helvetica Neue"/>
              </a:rPr>
              <a:t>The curve is inclined towards the upper left corner indicating the model is performing well.</a:t>
            </a:r>
          </a:p>
        </p:txBody>
      </p:sp>
      <p:sp>
        <p:nvSpPr>
          <p:cNvPr id="24" name="TextBox 23">
            <a:extLst>
              <a:ext uri="{FF2B5EF4-FFF2-40B4-BE49-F238E27FC236}">
                <a16:creationId xmlns:a16="http://schemas.microsoft.com/office/drawing/2014/main" id="{078A9ED3-C492-40F8-A613-0A907A374439}"/>
              </a:ext>
            </a:extLst>
          </p:cNvPr>
          <p:cNvSpPr txBox="1"/>
          <p:nvPr/>
        </p:nvSpPr>
        <p:spPr>
          <a:xfrm>
            <a:off x="5187483" y="1124496"/>
            <a:ext cx="3243286" cy="1631216"/>
          </a:xfrm>
          <a:prstGeom prst="rect">
            <a:avLst/>
          </a:prstGeom>
          <a:noFill/>
        </p:spPr>
        <p:txBody>
          <a:bodyPr wrap="square">
            <a:spAutoFit/>
          </a:bodyPr>
          <a:lstStyle/>
          <a:p>
            <a:pPr marL="285750" indent="-285750" algn="l">
              <a:buFont typeface="Wingdings" panose="05000000000000000000" pitchFamily="2" charset="2"/>
              <a:buChar char="q"/>
            </a:pPr>
            <a:r>
              <a:rPr lang="en-US" sz="2000" dirty="0">
                <a:highlight>
                  <a:srgbClr val="000000"/>
                </a:highlight>
                <a:latin typeface="Helvetica Neue"/>
              </a:rPr>
              <a:t>The curve on the left indicates that the threshold probability for Evaluation metrics cut off is 0.3</a:t>
            </a:r>
          </a:p>
        </p:txBody>
      </p:sp>
    </p:spTree>
    <p:extLst>
      <p:ext uri="{BB962C8B-B14F-4D97-AF65-F5344CB8AC3E}">
        <p14:creationId xmlns:p14="http://schemas.microsoft.com/office/powerpoint/2010/main" val="284765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Coffee Beans">
            <a:extLst>
              <a:ext uri="{FF2B5EF4-FFF2-40B4-BE49-F238E27FC236}">
                <a16:creationId xmlns:a16="http://schemas.microsoft.com/office/drawing/2014/main" id="{C388A144-7F73-4841-9C0E-A3A1C8B66D9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6985" y="0"/>
            <a:ext cx="12198985" cy="6877685"/>
          </a:xfrm>
        </p:spPr>
      </p:pic>
      <p:sp>
        <p:nvSpPr>
          <p:cNvPr id="50" name="Freeform: Shape 49">
            <a:extLst>
              <a:ext uri="{FF2B5EF4-FFF2-40B4-BE49-F238E27FC236}">
                <a16:creationId xmlns:a16="http://schemas.microsoft.com/office/drawing/2014/main" id="{DE0ACD1F-5E64-47CD-BF6C-FED863721BAA}"/>
              </a:ext>
              <a:ext uri="{C183D7F6-B498-43B3-948B-1728B52AA6E4}">
                <adec:decorative xmlns:adec="http://schemas.microsoft.com/office/drawing/2017/decorative" val="1"/>
              </a:ext>
            </a:extLst>
          </p:cNvPr>
          <p:cNvSpPr/>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14" name="Rectangle 13">
            <a:extLst>
              <a:ext uri="{FF2B5EF4-FFF2-40B4-BE49-F238E27FC236}">
                <a16:creationId xmlns:a16="http://schemas.microsoft.com/office/drawing/2014/main" id="{B60EA2CC-FE84-4920-8628-DF6162E4D56D}"/>
              </a:ext>
            </a:extLst>
          </p:cNvPr>
          <p:cNvSpPr/>
          <p:nvPr/>
        </p:nvSpPr>
        <p:spPr>
          <a:xfrm>
            <a:off x="600073" y="1045023"/>
            <a:ext cx="4414838" cy="1446550"/>
          </a:xfrm>
          <a:prstGeom prst="rect">
            <a:avLst/>
          </a:prstGeom>
          <a:noFill/>
        </p:spPr>
        <p:txBody>
          <a:bodyPr wrap="square" lIns="91440" tIns="45720" rIns="91440" bIns="45720">
            <a:spAutoFit/>
          </a:bodyPr>
          <a:lstStyle/>
          <a:p>
            <a:pPr algn="ctr"/>
            <a:r>
              <a:rPr lang="en-US" sz="4400" dirty="0">
                <a:ln w="0"/>
                <a:effectLst>
                  <a:outerShdw blurRad="38100" dist="19050" dir="2700000" algn="tl" rotWithShape="0">
                    <a:schemeClr val="dk1">
                      <a:alpha val="40000"/>
                    </a:schemeClr>
                  </a:outerShdw>
                </a:effectLst>
                <a:highlight>
                  <a:srgbClr val="000000"/>
                </a:highlight>
                <a:latin typeface="All Things Pink" panose="02000203000000000000" pitchFamily="2" charset="0"/>
                <a:ea typeface="All Things Pink" panose="02000203000000000000" pitchFamily="2" charset="0"/>
              </a:rPr>
              <a:t>ROC Curve for Test dataset:</a:t>
            </a:r>
            <a:endParaRPr lang="en-US" sz="5400" dirty="0">
              <a:ln w="0"/>
              <a:solidFill>
                <a:schemeClr val="bg1"/>
              </a:solidFill>
              <a:effectLst>
                <a:outerShdw blurRad="38100" dist="19050" dir="2700000" algn="tl" rotWithShape="0">
                  <a:schemeClr val="dk1">
                    <a:alpha val="40000"/>
                  </a:schemeClr>
                </a:outerShdw>
              </a:effectLst>
              <a:highlight>
                <a:srgbClr val="000000"/>
              </a:highlight>
              <a:latin typeface="All Things Pink" panose="02000203000000000000" pitchFamily="2" charset="0"/>
              <a:ea typeface="All Things Pink" panose="02000203000000000000" pitchFamily="2" charset="0"/>
            </a:endParaRPr>
          </a:p>
        </p:txBody>
      </p:sp>
      <p:sp>
        <p:nvSpPr>
          <p:cNvPr id="15" name="TextBox 14">
            <a:extLst>
              <a:ext uri="{FF2B5EF4-FFF2-40B4-BE49-F238E27FC236}">
                <a16:creationId xmlns:a16="http://schemas.microsoft.com/office/drawing/2014/main" id="{EB284C6B-B249-45D6-B63F-4AA219EF454B}"/>
              </a:ext>
            </a:extLst>
          </p:cNvPr>
          <p:cNvSpPr txBox="1"/>
          <p:nvPr/>
        </p:nvSpPr>
        <p:spPr>
          <a:xfrm>
            <a:off x="5864669" y="2305740"/>
            <a:ext cx="5606784" cy="1015663"/>
          </a:xfrm>
          <a:prstGeom prst="rect">
            <a:avLst/>
          </a:prstGeom>
          <a:noFill/>
        </p:spPr>
        <p:txBody>
          <a:bodyPr wrap="square">
            <a:spAutoFit/>
          </a:bodyPr>
          <a:lstStyle/>
          <a:p>
            <a:pPr marL="285750" indent="-285750" algn="l">
              <a:buFont typeface="Wingdings" panose="05000000000000000000" pitchFamily="2" charset="2"/>
              <a:buChar char="q"/>
            </a:pPr>
            <a:r>
              <a:rPr lang="en-US" sz="2000" dirty="0">
                <a:highlight>
                  <a:srgbClr val="000000"/>
                </a:highlight>
                <a:latin typeface="Helvetica Neue"/>
              </a:rPr>
              <a:t>The below table describes the Predicted value based on the final model keeping cutoff at 0.3, </a:t>
            </a:r>
          </a:p>
        </p:txBody>
      </p:sp>
      <p:pic>
        <p:nvPicPr>
          <p:cNvPr id="3" name="Picture 2">
            <a:extLst>
              <a:ext uri="{FF2B5EF4-FFF2-40B4-BE49-F238E27FC236}">
                <a16:creationId xmlns:a16="http://schemas.microsoft.com/office/drawing/2014/main" id="{B8CDE518-00B6-408C-9013-EA425E9DD86A}"/>
              </a:ext>
            </a:extLst>
          </p:cNvPr>
          <p:cNvPicPr>
            <a:picLocks noChangeAspect="1"/>
          </p:cNvPicPr>
          <p:nvPr/>
        </p:nvPicPr>
        <p:blipFill>
          <a:blip r:embed="rId4"/>
          <a:stretch>
            <a:fillRect/>
          </a:stretch>
        </p:blipFill>
        <p:spPr>
          <a:xfrm>
            <a:off x="5633570" y="3536597"/>
            <a:ext cx="6392823" cy="2281219"/>
          </a:xfrm>
          <a:prstGeom prst="rect">
            <a:avLst/>
          </a:prstGeom>
        </p:spPr>
      </p:pic>
      <p:pic>
        <p:nvPicPr>
          <p:cNvPr id="4" name="Picture 3">
            <a:extLst>
              <a:ext uri="{FF2B5EF4-FFF2-40B4-BE49-F238E27FC236}">
                <a16:creationId xmlns:a16="http://schemas.microsoft.com/office/drawing/2014/main" id="{A13B7ED9-0C7E-43F9-97D1-A51D319466AB}"/>
              </a:ext>
            </a:extLst>
          </p:cNvPr>
          <p:cNvPicPr>
            <a:picLocks noChangeAspect="1"/>
          </p:cNvPicPr>
          <p:nvPr/>
        </p:nvPicPr>
        <p:blipFill>
          <a:blip r:embed="rId5"/>
          <a:stretch>
            <a:fillRect/>
          </a:stretch>
        </p:blipFill>
        <p:spPr>
          <a:xfrm>
            <a:off x="445331" y="2628098"/>
            <a:ext cx="4993035" cy="3475921"/>
          </a:xfrm>
          <a:prstGeom prst="rect">
            <a:avLst/>
          </a:prstGeom>
        </p:spPr>
      </p:pic>
    </p:spTree>
    <p:extLst>
      <p:ext uri="{BB962C8B-B14F-4D97-AF65-F5344CB8AC3E}">
        <p14:creationId xmlns:p14="http://schemas.microsoft.com/office/powerpoint/2010/main" val="36996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late of food and a cup of coffee on a table">
            <a:extLst>
              <a:ext uri="{FF2B5EF4-FFF2-40B4-BE49-F238E27FC236}">
                <a16:creationId xmlns:a16="http://schemas.microsoft.com/office/drawing/2014/main" id="{10FBFD6C-2018-4E9C-81B3-E1D87B44C5E7}"/>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107467" y="0"/>
            <a:ext cx="5820494" cy="2302951"/>
          </a:xfrm>
        </p:spPr>
      </p:pic>
      <p:sp>
        <p:nvSpPr>
          <p:cNvPr id="7" name="Date Placeholder 6">
            <a:extLst>
              <a:ext uri="{FF2B5EF4-FFF2-40B4-BE49-F238E27FC236}">
                <a16:creationId xmlns:a16="http://schemas.microsoft.com/office/drawing/2014/main" id="{67089C94-5A59-4770-BDF1-A26BCFF7EA1D}"/>
              </a:ext>
            </a:extLst>
          </p:cNvPr>
          <p:cNvSpPr>
            <a:spLocks noGrp="1"/>
          </p:cNvSpPr>
          <p:nvPr>
            <p:ph type="dt" sz="half" idx="10"/>
          </p:nvPr>
        </p:nvSpPr>
        <p:spPr>
          <a:xfrm>
            <a:off x="9389165" y="194320"/>
            <a:ext cx="204083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alpha val="70000"/>
                  </a:prstClr>
                </a:solidFill>
                <a:effectLst/>
                <a:uLnTx/>
                <a:uFillTx/>
                <a:latin typeface="Avenir Next LT Pro Light"/>
                <a:ea typeface="+mn-ea"/>
                <a:cs typeface="+mn-cs"/>
              </a:rPr>
              <a:t>2/1/20XX</a:t>
            </a:r>
            <a:endParaRPr kumimoji="0" lang="en-US" sz="1200" b="0" i="0" u="none" strike="noStrike" kern="1200" cap="none" spc="0" normalizeH="0" baseline="0" noProof="0" dirty="0">
              <a:ln>
                <a:noFill/>
              </a:ln>
              <a:solidFill>
                <a:prstClr val="white">
                  <a:tint val="75000"/>
                  <a:alpha val="70000"/>
                </a:prstClr>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4939FF43-C75B-44F5-821A-7DB97F45DB05}"/>
              </a:ext>
              <a:ext uri="{C183D7F6-B498-43B3-948B-1728B52AA6E4}">
                <adec:decorative xmlns:adec="http://schemas.microsoft.com/office/drawing/2017/decorative" val="1"/>
              </a:ext>
            </a:extLst>
          </p:cNvPr>
          <p:cNvSpPr/>
          <p:nvPr/>
        </p:nvSpPr>
        <p:spPr>
          <a:xfrm rot="14885154" flipH="1">
            <a:off x="7212605"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50" name="Title 1">
            <a:extLst>
              <a:ext uri="{FF2B5EF4-FFF2-40B4-BE49-F238E27FC236}">
                <a16:creationId xmlns:a16="http://schemas.microsoft.com/office/drawing/2014/main" id="{B95AE8A5-D52B-4A26-88E5-0539AE6AC03D}"/>
              </a:ext>
            </a:extLst>
          </p:cNvPr>
          <p:cNvSpPr txBox="1">
            <a:spLocks/>
          </p:cNvSpPr>
          <p:nvPr/>
        </p:nvSpPr>
        <p:spPr>
          <a:xfrm>
            <a:off x="264039" y="674397"/>
            <a:ext cx="6734169" cy="10866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dirty="0">
                <a:highlight>
                  <a:srgbClr val="000000"/>
                </a:highlight>
                <a:latin typeface="All Things Pink" panose="02000203000000000000" pitchFamily="2" charset="0"/>
                <a:ea typeface="All Things Pink" panose="02000203000000000000" pitchFamily="2" charset="0"/>
              </a:rPr>
              <a:t>Precision Vs Recall Curve:</a:t>
            </a:r>
            <a:endParaRPr lang="en-US" sz="4000" dirty="0">
              <a:highlight>
                <a:srgbClr val="800000"/>
              </a:highlight>
              <a:latin typeface="All Things Pink" panose="02000203000000000000" pitchFamily="2" charset="0"/>
              <a:ea typeface="All Things Pink" panose="02000203000000000000" pitchFamily="2" charset="0"/>
            </a:endParaRPr>
          </a:p>
        </p:txBody>
      </p:sp>
      <p:pic>
        <p:nvPicPr>
          <p:cNvPr id="9218" name="Picture 2">
            <a:extLst>
              <a:ext uri="{FF2B5EF4-FFF2-40B4-BE49-F238E27FC236}">
                <a16:creationId xmlns:a16="http://schemas.microsoft.com/office/drawing/2014/main" id="{14DD58DC-F286-400F-BF0F-A9808D36F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65684"/>
            <a:ext cx="5105400" cy="3543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3874A22-7453-4603-A6EF-22210F7AB0B9}"/>
              </a:ext>
            </a:extLst>
          </p:cNvPr>
          <p:cNvSpPr txBox="1"/>
          <p:nvPr/>
        </p:nvSpPr>
        <p:spPr>
          <a:xfrm>
            <a:off x="6167783" y="1623418"/>
            <a:ext cx="5606784" cy="400110"/>
          </a:xfrm>
          <a:prstGeom prst="rect">
            <a:avLst/>
          </a:prstGeom>
          <a:noFill/>
        </p:spPr>
        <p:txBody>
          <a:bodyPr wrap="square">
            <a:spAutoFit/>
          </a:bodyPr>
          <a:lstStyle/>
          <a:p>
            <a:pPr marL="285750" indent="-285750" algn="l">
              <a:buFont typeface="Wingdings" panose="05000000000000000000" pitchFamily="2" charset="2"/>
              <a:buChar char="q"/>
            </a:pPr>
            <a:r>
              <a:rPr lang="en-US" sz="2000" dirty="0">
                <a:highlight>
                  <a:srgbClr val="000000"/>
                </a:highlight>
                <a:latin typeface="Helvetica Neue"/>
              </a:rPr>
              <a:t>Test Dataset</a:t>
            </a:r>
          </a:p>
        </p:txBody>
      </p:sp>
      <p:sp>
        <p:nvSpPr>
          <p:cNvPr id="13" name="TextBox 12">
            <a:extLst>
              <a:ext uri="{FF2B5EF4-FFF2-40B4-BE49-F238E27FC236}">
                <a16:creationId xmlns:a16="http://schemas.microsoft.com/office/drawing/2014/main" id="{AFB4420A-A037-4584-813A-EA16B5815FAF}"/>
              </a:ext>
            </a:extLst>
          </p:cNvPr>
          <p:cNvSpPr txBox="1"/>
          <p:nvPr/>
        </p:nvSpPr>
        <p:spPr>
          <a:xfrm>
            <a:off x="729091" y="1623418"/>
            <a:ext cx="5606784" cy="400110"/>
          </a:xfrm>
          <a:prstGeom prst="rect">
            <a:avLst/>
          </a:prstGeom>
          <a:noFill/>
        </p:spPr>
        <p:txBody>
          <a:bodyPr wrap="square">
            <a:spAutoFit/>
          </a:bodyPr>
          <a:lstStyle/>
          <a:p>
            <a:pPr marL="285750" indent="-285750" algn="l">
              <a:buFont typeface="Wingdings" panose="05000000000000000000" pitchFamily="2" charset="2"/>
              <a:buChar char="q"/>
            </a:pPr>
            <a:r>
              <a:rPr lang="en-US" sz="2000" dirty="0">
                <a:highlight>
                  <a:srgbClr val="000000"/>
                </a:highlight>
                <a:latin typeface="Helvetica Neue"/>
              </a:rPr>
              <a:t>Train Dataset</a:t>
            </a:r>
          </a:p>
        </p:txBody>
      </p:sp>
      <p:pic>
        <p:nvPicPr>
          <p:cNvPr id="9224" name="Picture 8">
            <a:extLst>
              <a:ext uri="{FF2B5EF4-FFF2-40B4-BE49-F238E27FC236}">
                <a16:creationId xmlns:a16="http://schemas.microsoft.com/office/drawing/2014/main" id="{71DCBE3A-3442-4EF7-9295-F8C38AD7A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91" y="2165684"/>
            <a:ext cx="5105400" cy="35433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D74D584-3108-4730-80F1-FB59131F55C9}"/>
              </a:ext>
            </a:extLst>
          </p:cNvPr>
          <p:cNvSpPr txBox="1"/>
          <p:nvPr/>
        </p:nvSpPr>
        <p:spPr>
          <a:xfrm>
            <a:off x="1104485" y="5913558"/>
            <a:ext cx="9698117" cy="708432"/>
          </a:xfrm>
          <a:prstGeom prst="rect">
            <a:avLst/>
          </a:prstGeom>
          <a:noFill/>
        </p:spPr>
        <p:txBody>
          <a:bodyPr wrap="square">
            <a:spAutoFit/>
          </a:bodyPr>
          <a:lstStyle/>
          <a:p>
            <a:pPr marL="285750" indent="-285750" algn="l">
              <a:buFont typeface="Wingdings" panose="05000000000000000000" pitchFamily="2" charset="2"/>
              <a:buChar char="q"/>
            </a:pPr>
            <a:r>
              <a:rPr lang="en-US" sz="2000" dirty="0">
                <a:highlight>
                  <a:srgbClr val="000000"/>
                </a:highlight>
                <a:latin typeface="Helvetica Neue"/>
              </a:rPr>
              <a:t>From the above graphs, we can conclude that both Train and Test dataset have the same cut off for </a:t>
            </a:r>
            <a:r>
              <a:rPr lang="en-US" sz="2000" dirty="0" err="1">
                <a:highlight>
                  <a:srgbClr val="000000"/>
                </a:highlight>
                <a:latin typeface="Helvetica Neue"/>
              </a:rPr>
              <a:t>precsion</a:t>
            </a:r>
            <a:r>
              <a:rPr lang="en-US" sz="2000" dirty="0">
                <a:highlight>
                  <a:srgbClr val="000000"/>
                </a:highlight>
                <a:latin typeface="Helvetica Neue"/>
              </a:rPr>
              <a:t>-recall curve</a:t>
            </a:r>
          </a:p>
        </p:txBody>
      </p:sp>
    </p:spTree>
    <p:extLst>
      <p:ext uri="{BB962C8B-B14F-4D97-AF65-F5344CB8AC3E}">
        <p14:creationId xmlns:p14="http://schemas.microsoft.com/office/powerpoint/2010/main" val="3964322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Coffee Beans">
            <a:extLst>
              <a:ext uri="{FF2B5EF4-FFF2-40B4-BE49-F238E27FC236}">
                <a16:creationId xmlns:a16="http://schemas.microsoft.com/office/drawing/2014/main" id="{C388A144-7F73-4841-9C0E-A3A1C8B66D9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6985" y="0"/>
            <a:ext cx="12198985" cy="6877685"/>
          </a:xfrm>
        </p:spPr>
      </p:pic>
      <p:sp>
        <p:nvSpPr>
          <p:cNvPr id="50" name="Freeform: Shape 49">
            <a:extLst>
              <a:ext uri="{FF2B5EF4-FFF2-40B4-BE49-F238E27FC236}">
                <a16:creationId xmlns:a16="http://schemas.microsoft.com/office/drawing/2014/main" id="{DE0ACD1F-5E64-47CD-BF6C-FED863721BAA}"/>
              </a:ext>
              <a:ext uri="{C183D7F6-B498-43B3-948B-1728B52AA6E4}">
                <adec:decorative xmlns:adec="http://schemas.microsoft.com/office/drawing/2017/decorative" val="1"/>
              </a:ext>
            </a:extLst>
          </p:cNvPr>
          <p:cNvSpPr/>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4" name="Rectangle 13">
            <a:extLst>
              <a:ext uri="{FF2B5EF4-FFF2-40B4-BE49-F238E27FC236}">
                <a16:creationId xmlns:a16="http://schemas.microsoft.com/office/drawing/2014/main" id="{B60EA2CC-FE84-4920-8628-DF6162E4D56D}"/>
              </a:ext>
            </a:extLst>
          </p:cNvPr>
          <p:cNvSpPr/>
          <p:nvPr/>
        </p:nvSpPr>
        <p:spPr>
          <a:xfrm>
            <a:off x="639017" y="1194855"/>
            <a:ext cx="4414838"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ln w="0"/>
                <a:solidFill>
                  <a:prstClr val="white"/>
                </a:solidFill>
                <a:effectLst>
                  <a:outerShdw blurRad="38100" dist="19050" dir="2700000" algn="tl" rotWithShape="0">
                    <a:prstClr val="black">
                      <a:alpha val="40000"/>
                    </a:prstClr>
                  </a:outerShdw>
                </a:effectLst>
                <a:highlight>
                  <a:srgbClr val="000000"/>
                </a:highlight>
                <a:latin typeface="All Things Pink" panose="02000203000000000000" pitchFamily="2" charset="0"/>
                <a:ea typeface="All Things Pink" panose="02000203000000000000" pitchFamily="2" charset="0"/>
              </a:rPr>
              <a:t>Feature importance:</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highlight>
                <a:srgbClr val="000000"/>
              </a:highlight>
              <a:uLnTx/>
              <a:uFillTx/>
              <a:latin typeface="All Things Pink" panose="02000203000000000000" pitchFamily="2" charset="0"/>
              <a:ea typeface="All Things Pink" panose="02000203000000000000" pitchFamily="2" charset="0"/>
              <a:cs typeface="+mn-cs"/>
            </a:endParaRPr>
          </a:p>
        </p:txBody>
      </p:sp>
      <p:sp>
        <p:nvSpPr>
          <p:cNvPr id="15" name="TextBox 14">
            <a:extLst>
              <a:ext uri="{FF2B5EF4-FFF2-40B4-BE49-F238E27FC236}">
                <a16:creationId xmlns:a16="http://schemas.microsoft.com/office/drawing/2014/main" id="{EB284C6B-B249-45D6-B63F-4AA219EF454B}"/>
              </a:ext>
            </a:extLst>
          </p:cNvPr>
          <p:cNvSpPr txBox="1"/>
          <p:nvPr/>
        </p:nvSpPr>
        <p:spPr>
          <a:xfrm>
            <a:off x="6638983" y="5093328"/>
            <a:ext cx="5606784" cy="101566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prstClr val="white"/>
                </a:solidFill>
                <a:effectLst/>
                <a:highlight>
                  <a:srgbClr val="000000"/>
                </a:highlight>
                <a:uLnTx/>
                <a:uFillTx/>
                <a:latin typeface="Helvetica Neue"/>
                <a:ea typeface="+mn-ea"/>
                <a:cs typeface="+mn-cs"/>
              </a:rPr>
              <a:t>The above table explains the values of the evaluation metrics for both train and test dataset</a:t>
            </a:r>
          </a:p>
        </p:txBody>
      </p:sp>
      <p:pic>
        <p:nvPicPr>
          <p:cNvPr id="5" name="Picture 4">
            <a:extLst>
              <a:ext uri="{FF2B5EF4-FFF2-40B4-BE49-F238E27FC236}">
                <a16:creationId xmlns:a16="http://schemas.microsoft.com/office/drawing/2014/main" id="{A16CCF0C-FDA4-430A-B129-21B06ADEC3D7}"/>
              </a:ext>
            </a:extLst>
          </p:cNvPr>
          <p:cNvPicPr>
            <a:picLocks noChangeAspect="1"/>
          </p:cNvPicPr>
          <p:nvPr/>
        </p:nvPicPr>
        <p:blipFill>
          <a:blip r:embed="rId4"/>
          <a:stretch>
            <a:fillRect/>
          </a:stretch>
        </p:blipFill>
        <p:spPr>
          <a:xfrm>
            <a:off x="134350" y="2100821"/>
            <a:ext cx="6017897" cy="2629315"/>
          </a:xfrm>
          <a:prstGeom prst="rect">
            <a:avLst/>
          </a:prstGeom>
        </p:spPr>
      </p:pic>
      <p:pic>
        <p:nvPicPr>
          <p:cNvPr id="7" name="Picture 6">
            <a:extLst>
              <a:ext uri="{FF2B5EF4-FFF2-40B4-BE49-F238E27FC236}">
                <a16:creationId xmlns:a16="http://schemas.microsoft.com/office/drawing/2014/main" id="{8C183801-3EF2-49AC-84FC-F9046F728D91}"/>
              </a:ext>
            </a:extLst>
          </p:cNvPr>
          <p:cNvPicPr>
            <a:picLocks noChangeAspect="1"/>
          </p:cNvPicPr>
          <p:nvPr/>
        </p:nvPicPr>
        <p:blipFill>
          <a:blip r:embed="rId5"/>
          <a:stretch>
            <a:fillRect/>
          </a:stretch>
        </p:blipFill>
        <p:spPr>
          <a:xfrm>
            <a:off x="7166489" y="607433"/>
            <a:ext cx="3966108" cy="4271865"/>
          </a:xfrm>
          <a:prstGeom prst="rect">
            <a:avLst/>
          </a:prstGeom>
        </p:spPr>
      </p:pic>
      <p:sp>
        <p:nvSpPr>
          <p:cNvPr id="12" name="TextBox 11">
            <a:extLst>
              <a:ext uri="{FF2B5EF4-FFF2-40B4-BE49-F238E27FC236}">
                <a16:creationId xmlns:a16="http://schemas.microsoft.com/office/drawing/2014/main" id="{39686CD0-FEE7-4CF4-87EB-EA8F321C8328}"/>
              </a:ext>
            </a:extLst>
          </p:cNvPr>
          <p:cNvSpPr txBox="1"/>
          <p:nvPr/>
        </p:nvSpPr>
        <p:spPr>
          <a:xfrm>
            <a:off x="550491" y="5058505"/>
            <a:ext cx="5606784" cy="101566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prstClr val="white"/>
                </a:solidFill>
                <a:effectLst/>
                <a:highlight>
                  <a:srgbClr val="000000"/>
                </a:highlight>
                <a:uLnTx/>
                <a:uFillTx/>
                <a:latin typeface="Helvetica Neue"/>
                <a:ea typeface="+mn-ea"/>
                <a:cs typeface="+mn-cs"/>
              </a:rPr>
              <a:t>From above fig, we can see that there are 5 with negative coefficient and 7 features have positive coefficient values.</a:t>
            </a:r>
          </a:p>
        </p:txBody>
      </p:sp>
    </p:spTree>
    <p:extLst>
      <p:ext uri="{BB962C8B-B14F-4D97-AF65-F5344CB8AC3E}">
        <p14:creationId xmlns:p14="http://schemas.microsoft.com/office/powerpoint/2010/main" val="4228739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ffee machine at work">
            <a:extLst>
              <a:ext uri="{FF2B5EF4-FFF2-40B4-BE49-F238E27FC236}">
                <a16:creationId xmlns:a16="http://schemas.microsoft.com/office/drawing/2014/main" id="{72BB3FC2-928F-49D2-BAAE-2C2A055F192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107467" y="0"/>
            <a:ext cx="5820494" cy="2302951"/>
          </a:xfrm>
        </p:spPr>
      </p:pic>
      <p:sp>
        <p:nvSpPr>
          <p:cNvPr id="3" name="Date Placeholder 2">
            <a:extLst>
              <a:ext uri="{FF2B5EF4-FFF2-40B4-BE49-F238E27FC236}">
                <a16:creationId xmlns:a16="http://schemas.microsoft.com/office/drawing/2014/main" id="{2E0FA039-8212-4EFA-A42E-10517DA16CDF}"/>
              </a:ext>
            </a:extLst>
          </p:cNvPr>
          <p:cNvSpPr>
            <a:spLocks noGrp="1"/>
          </p:cNvSpPr>
          <p:nvPr>
            <p:ph type="dt" sz="half" idx="10"/>
          </p:nvPr>
        </p:nvSpPr>
        <p:spPr>
          <a:xfrm>
            <a:off x="9389165" y="194320"/>
            <a:ext cx="2040835" cy="365125"/>
          </a:xfrm>
        </p:spPr>
        <p:txBody>
          <a:bodyPr/>
          <a:lstStyle/>
          <a:p>
            <a:r>
              <a:rPr lang="en-US"/>
              <a:t>2/1/20XX</a:t>
            </a:r>
            <a:endParaRPr lang="en-US" dirty="0"/>
          </a:p>
        </p:txBody>
      </p:sp>
      <p:pic>
        <p:nvPicPr>
          <p:cNvPr id="12" name="Picture Placeholder 11" descr="A plate of food and a cup of coffee on a table">
            <a:extLst>
              <a:ext uri="{FF2B5EF4-FFF2-40B4-BE49-F238E27FC236}">
                <a16:creationId xmlns:a16="http://schemas.microsoft.com/office/drawing/2014/main" id="{A2A14B2C-861B-4D89-8E2E-55D212D4AC5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016382" y="3048002"/>
            <a:ext cx="4176866" cy="3809998"/>
          </a:xfrm>
        </p:spPr>
      </p:pic>
      <p:sp>
        <p:nvSpPr>
          <p:cNvPr id="5" name="Slide Number Placeholder 4">
            <a:extLst>
              <a:ext uri="{FF2B5EF4-FFF2-40B4-BE49-F238E27FC236}">
                <a16:creationId xmlns:a16="http://schemas.microsoft.com/office/drawing/2014/main" id="{B1ACB9B2-2869-4919-8264-DE5ADE141168}"/>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14</a:t>
            </a:fld>
            <a:endParaRPr lang="en-US" dirty="0"/>
          </a:p>
        </p:txBody>
      </p:sp>
      <p:sp>
        <p:nvSpPr>
          <p:cNvPr id="14" name="Freeform: Shape 13">
            <a:extLst>
              <a:ext uri="{FF2B5EF4-FFF2-40B4-BE49-F238E27FC236}">
                <a16:creationId xmlns:a16="http://schemas.microsoft.com/office/drawing/2014/main" id="{FEA3BCB6-65D7-413C-9C17-C82003C8252A}"/>
              </a:ext>
              <a:ext uri="{C183D7F6-B498-43B3-948B-1728B52AA6E4}">
                <adec:decorative xmlns:adec="http://schemas.microsoft.com/office/drawing/2017/decorative" val="1"/>
              </a:ext>
            </a:extLst>
          </p:cNvPr>
          <p:cNvSpPr/>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7" name="Rectangle 6">
            <a:extLst>
              <a:ext uri="{FF2B5EF4-FFF2-40B4-BE49-F238E27FC236}">
                <a16:creationId xmlns:a16="http://schemas.microsoft.com/office/drawing/2014/main" id="{CC885DEE-4C0B-4EDC-BF96-F5473360CA9C}"/>
              </a:ext>
            </a:extLst>
          </p:cNvPr>
          <p:cNvSpPr/>
          <p:nvPr/>
        </p:nvSpPr>
        <p:spPr>
          <a:xfrm>
            <a:off x="701138" y="559445"/>
            <a:ext cx="4414838"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ln w="0"/>
                <a:solidFill>
                  <a:prstClr val="white"/>
                </a:solidFill>
                <a:effectLst>
                  <a:outerShdw blurRad="38100" dist="19050" dir="2700000" algn="tl" rotWithShape="0">
                    <a:prstClr val="black">
                      <a:alpha val="40000"/>
                    </a:prstClr>
                  </a:outerShdw>
                </a:effectLst>
                <a:highlight>
                  <a:srgbClr val="000000"/>
                </a:highlight>
                <a:latin typeface="All Things Pink" panose="02000203000000000000" pitchFamily="2" charset="0"/>
                <a:ea typeface="All Things Pink" panose="02000203000000000000" pitchFamily="2" charset="0"/>
              </a:rPr>
              <a:t>Hot Vs Cold Leads:</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highlight>
                <a:srgbClr val="000000"/>
              </a:highlight>
              <a:uLnTx/>
              <a:uFillTx/>
              <a:latin typeface="All Things Pink" panose="02000203000000000000" pitchFamily="2" charset="0"/>
              <a:ea typeface="All Things Pink" panose="02000203000000000000" pitchFamily="2" charset="0"/>
              <a:cs typeface="+mn-cs"/>
            </a:endParaRPr>
          </a:p>
        </p:txBody>
      </p:sp>
      <p:pic>
        <p:nvPicPr>
          <p:cNvPr id="4" name="Picture 3">
            <a:extLst>
              <a:ext uri="{FF2B5EF4-FFF2-40B4-BE49-F238E27FC236}">
                <a16:creationId xmlns:a16="http://schemas.microsoft.com/office/drawing/2014/main" id="{376BF89F-98D3-422B-88B3-0DD1FE4652A2}"/>
              </a:ext>
            </a:extLst>
          </p:cNvPr>
          <p:cNvPicPr>
            <a:picLocks noChangeAspect="1"/>
          </p:cNvPicPr>
          <p:nvPr/>
        </p:nvPicPr>
        <p:blipFill>
          <a:blip r:embed="rId4"/>
          <a:stretch>
            <a:fillRect/>
          </a:stretch>
        </p:blipFill>
        <p:spPr>
          <a:xfrm>
            <a:off x="362651" y="1459094"/>
            <a:ext cx="7049111" cy="3177815"/>
          </a:xfrm>
          <a:prstGeom prst="rect">
            <a:avLst/>
          </a:prstGeom>
        </p:spPr>
      </p:pic>
      <p:sp>
        <p:nvSpPr>
          <p:cNvPr id="11" name="TextBox 10">
            <a:extLst>
              <a:ext uri="{FF2B5EF4-FFF2-40B4-BE49-F238E27FC236}">
                <a16:creationId xmlns:a16="http://schemas.microsoft.com/office/drawing/2014/main" id="{0A859111-6D8B-4023-A099-3620DBB96E1A}"/>
              </a:ext>
            </a:extLst>
          </p:cNvPr>
          <p:cNvSpPr txBox="1"/>
          <p:nvPr/>
        </p:nvSpPr>
        <p:spPr>
          <a:xfrm>
            <a:off x="550491" y="5058505"/>
            <a:ext cx="5606784" cy="163121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prstClr val="white"/>
                </a:solidFill>
                <a:effectLst/>
                <a:highlight>
                  <a:srgbClr val="000000"/>
                </a:highlight>
                <a:uLnTx/>
                <a:uFillTx/>
                <a:latin typeface="Helvetica Neue"/>
                <a:ea typeface="+mn-ea"/>
                <a:cs typeface="+mn-cs"/>
              </a:rPr>
              <a:t>The above mentioned pie charts explains the distribution of Hot leads in both train and test datasets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2000" dirty="0">
                <a:solidFill>
                  <a:prstClr val="white"/>
                </a:solidFill>
                <a:highlight>
                  <a:srgbClr val="000000"/>
                </a:highlight>
                <a:latin typeface="Helvetica Neue"/>
              </a:rPr>
              <a:t>We  can clearly see that only 11% of total leads belong to Hot segment</a:t>
            </a:r>
            <a:endParaRPr kumimoji="0" lang="en-US" sz="2000" b="0" i="0" u="none" strike="noStrike" kern="1200" cap="none" spc="0" normalizeH="0" baseline="0" noProof="0" dirty="0">
              <a:ln>
                <a:noFill/>
              </a:ln>
              <a:solidFill>
                <a:prstClr val="white"/>
              </a:solidFill>
              <a:effectLst/>
              <a:highlight>
                <a:srgbClr val="000000"/>
              </a:highlight>
              <a:uLnTx/>
              <a:uFillTx/>
              <a:latin typeface="Helvetica Neue"/>
              <a:ea typeface="+mn-ea"/>
              <a:cs typeface="+mn-cs"/>
            </a:endParaRPr>
          </a:p>
        </p:txBody>
      </p:sp>
    </p:spTree>
    <p:extLst>
      <p:ext uri="{BB962C8B-B14F-4D97-AF65-F5344CB8AC3E}">
        <p14:creationId xmlns:p14="http://schemas.microsoft.com/office/powerpoint/2010/main" val="100251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95734D-2218-4155-8FD0-39785008540C}"/>
              </a:ext>
            </a:extLst>
          </p:cNvPr>
          <p:cNvSpPr/>
          <p:nvPr/>
        </p:nvSpPr>
        <p:spPr>
          <a:xfrm>
            <a:off x="-114650" y="2594433"/>
            <a:ext cx="4414838"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ln w="0"/>
                <a:solidFill>
                  <a:prstClr val="white"/>
                </a:solidFill>
                <a:effectLst>
                  <a:outerShdw blurRad="38100" dist="19050" dir="2700000" algn="tl" rotWithShape="0">
                    <a:prstClr val="black">
                      <a:alpha val="40000"/>
                    </a:prstClr>
                  </a:outerShdw>
                </a:effectLst>
                <a:highlight>
                  <a:srgbClr val="000000"/>
                </a:highlight>
                <a:latin typeface="All Things Pink" panose="02000203000000000000" pitchFamily="2" charset="0"/>
                <a:ea typeface="All Things Pink" panose="02000203000000000000" pitchFamily="2" charset="0"/>
              </a:rPr>
              <a:t>CONCLUSIONS:</a:t>
            </a:r>
            <a:endPar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highlight>
                <a:srgbClr val="000000"/>
              </a:highlight>
              <a:uLnTx/>
              <a:uFillTx/>
              <a:latin typeface="All Things Pink" panose="02000203000000000000" pitchFamily="2" charset="0"/>
              <a:ea typeface="All Things Pink" panose="02000203000000000000" pitchFamily="2" charset="0"/>
              <a:cs typeface="+mn-cs"/>
            </a:endParaRPr>
          </a:p>
        </p:txBody>
      </p:sp>
      <p:sp>
        <p:nvSpPr>
          <p:cNvPr id="4" name="TextBox 3">
            <a:extLst>
              <a:ext uri="{FF2B5EF4-FFF2-40B4-BE49-F238E27FC236}">
                <a16:creationId xmlns:a16="http://schemas.microsoft.com/office/drawing/2014/main" id="{A5705A09-79EE-4A7F-B313-ABAB80D550A7}"/>
              </a:ext>
            </a:extLst>
          </p:cNvPr>
          <p:cNvSpPr txBox="1"/>
          <p:nvPr/>
        </p:nvSpPr>
        <p:spPr>
          <a:xfrm>
            <a:off x="558052" y="3494127"/>
            <a:ext cx="10486465" cy="3139321"/>
          </a:xfrm>
          <a:prstGeom prst="rect">
            <a:avLst/>
          </a:prstGeom>
          <a:noFill/>
        </p:spPr>
        <p:txBody>
          <a:bodyPr wrap="square">
            <a:spAutoFit/>
          </a:bodyPr>
          <a:lstStyle/>
          <a:p>
            <a:pPr algn="l"/>
            <a:endParaRPr lang="en-IN" sz="1800" b="0" i="0" u="none" strike="noStrike" baseline="0" dirty="0">
              <a:solidFill>
                <a:srgbClr val="000000"/>
              </a:solidFill>
              <a:latin typeface="Arial" panose="020B0604020202020204" pitchFamily="34" charset="0"/>
            </a:endParaRPr>
          </a:p>
          <a:p>
            <a:r>
              <a:rPr lang="en-US" sz="1800" b="0" i="0" u="none" strike="noStrike" baseline="0" dirty="0">
                <a:solidFill>
                  <a:srgbClr val="B05E4E"/>
                </a:solidFill>
                <a:latin typeface="Wingdings" panose="05000000000000000000" pitchFamily="2" charset="2"/>
              </a:rPr>
              <a:t></a:t>
            </a:r>
            <a:r>
              <a:rPr lang="en-US" sz="1800" b="0" i="0" u="none" strike="noStrike" baseline="0" dirty="0">
                <a:solidFill>
                  <a:srgbClr val="B05E4E"/>
                </a:solidFill>
                <a:latin typeface="Arial" panose="020B0604020202020204" pitchFamily="34" charset="0"/>
              </a:rPr>
              <a:t>- Depending on the business requirement, we can increase or decrease the probability threshold value with in turn will decrease or increase the Sensitivity and Specificity of the model. High Sensitivity will ensure that almost all leads who are likely to Convert are correctly predicted.</a:t>
            </a:r>
          </a:p>
          <a:p>
            <a:endParaRPr lang="en-US" sz="1800" b="0" i="0" u="none" strike="noStrike" baseline="0" dirty="0">
              <a:solidFill>
                <a:srgbClr val="B05E4E"/>
              </a:solidFill>
              <a:latin typeface="Arial" panose="020B0604020202020204" pitchFamily="34" charset="0"/>
            </a:endParaRPr>
          </a:p>
          <a:p>
            <a:r>
              <a:rPr lang="en-US" sz="1800" b="0" i="0" u="none" strike="noStrike" baseline="0" dirty="0">
                <a:solidFill>
                  <a:srgbClr val="B05E4E"/>
                </a:solidFill>
                <a:latin typeface="Wingdings" panose="05000000000000000000" pitchFamily="2" charset="2"/>
              </a:rPr>
              <a:t></a:t>
            </a:r>
            <a:r>
              <a:rPr lang="en-US" sz="1800" b="0" i="0" u="none" strike="noStrike" baseline="0" dirty="0">
                <a:solidFill>
                  <a:srgbClr val="B05E4E"/>
                </a:solidFill>
                <a:latin typeface="Arial" panose="020B0604020202020204" pitchFamily="34" charset="0"/>
              </a:rPr>
              <a:t>-As per the business problem, CEO needed a target lead conversion rate to be around 80%, which is achieved by adjusting the value of sensitivity above 80%. Clearly, this was witnessed from the model built.</a:t>
            </a:r>
          </a:p>
          <a:p>
            <a:endParaRPr lang="en-US" sz="1800" b="0" i="0" u="none" strike="noStrike" baseline="0" dirty="0">
              <a:solidFill>
                <a:srgbClr val="B05E4E"/>
              </a:solidFill>
              <a:latin typeface="Arial" panose="020B0604020202020204" pitchFamily="34" charset="0"/>
            </a:endParaRPr>
          </a:p>
          <a:p>
            <a:r>
              <a:rPr lang="en-US" sz="1800" b="0" i="0" u="none" strike="noStrike" baseline="0" dirty="0">
                <a:solidFill>
                  <a:srgbClr val="B05E4E"/>
                </a:solidFill>
                <a:latin typeface="Wingdings" panose="05000000000000000000" pitchFamily="2" charset="2"/>
              </a:rPr>
              <a:t></a:t>
            </a:r>
            <a:r>
              <a:rPr lang="en-US" sz="1800" b="0" i="0" u="none" strike="noStrike" baseline="0" dirty="0">
                <a:solidFill>
                  <a:srgbClr val="B05E4E"/>
                </a:solidFill>
                <a:latin typeface="Arial" panose="020B0604020202020204" pitchFamily="34" charset="0"/>
              </a:rPr>
              <a:t>-Finally, a lead score was imparted based upon the </a:t>
            </a:r>
            <a:r>
              <a:rPr lang="en-US" sz="1800" b="0" i="0" u="none" strike="noStrike" baseline="0" dirty="0" err="1">
                <a:solidFill>
                  <a:srgbClr val="B05E4E"/>
                </a:solidFill>
                <a:latin typeface="Arial" panose="020B0604020202020204" pitchFamily="34" charset="0"/>
              </a:rPr>
              <a:t>probabiltybeing</a:t>
            </a:r>
            <a:r>
              <a:rPr lang="en-US" sz="1800" b="0" i="0" u="none" strike="noStrike" baseline="0" dirty="0">
                <a:solidFill>
                  <a:srgbClr val="B05E4E"/>
                </a:solidFill>
                <a:latin typeface="Arial" panose="020B0604020202020204" pitchFamily="34" charset="0"/>
              </a:rPr>
              <a:t> predicted from the model which ultimately helped in identifying the Hot Leads.</a:t>
            </a:r>
          </a:p>
        </p:txBody>
      </p:sp>
    </p:spTree>
    <p:extLst>
      <p:ext uri="{BB962C8B-B14F-4D97-AF65-F5344CB8AC3E}">
        <p14:creationId xmlns:p14="http://schemas.microsoft.com/office/powerpoint/2010/main" val="178503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4E6902C-41F7-406E-AF7A-81AA7A37DD07}"/>
              </a:ext>
            </a:extLst>
          </p:cNvPr>
          <p:cNvSpPr txBox="1"/>
          <p:nvPr/>
        </p:nvSpPr>
        <p:spPr>
          <a:xfrm>
            <a:off x="124289" y="2061593"/>
            <a:ext cx="4838328" cy="4278094"/>
          </a:xfrm>
          <a:prstGeom prst="rect">
            <a:avLst/>
          </a:prstGeom>
          <a:noFill/>
        </p:spPr>
        <p:txBody>
          <a:bodyPr wrap="square">
            <a:spAutoFit/>
          </a:bodyPr>
          <a:lstStyle/>
          <a:p>
            <a:pPr marL="342900" indent="-342900" algn="l">
              <a:buFont typeface="Wingdings" panose="05000000000000000000" pitchFamily="2" charset="2"/>
              <a:buChar char="q"/>
            </a:pPr>
            <a:r>
              <a:rPr lang="en-US" sz="1600" b="0" i="0" dirty="0">
                <a:solidFill>
                  <a:srgbClr val="000000"/>
                </a:solidFill>
                <a:effectLst/>
                <a:latin typeface="Helvetica Neue"/>
              </a:rPr>
              <a:t>An education company named X Education sells online courses to industry professionals. On any given day, many professionals who are interested in the courses land on their website and browse for courses.</a:t>
            </a:r>
          </a:p>
          <a:p>
            <a:pPr algn="l"/>
            <a:endParaRPr lang="en-US" sz="1600" b="0" i="0" dirty="0">
              <a:solidFill>
                <a:srgbClr val="000000"/>
              </a:solidFill>
              <a:effectLst/>
              <a:latin typeface="Helvetica Neue"/>
            </a:endParaRPr>
          </a:p>
          <a:p>
            <a:pPr marL="285750" indent="-285750" algn="l">
              <a:buFont typeface="Wingdings" panose="05000000000000000000" pitchFamily="2" charset="2"/>
              <a:buChar char="q"/>
            </a:pPr>
            <a:r>
              <a:rPr lang="en-US" sz="1600" b="0" i="0" dirty="0">
                <a:solidFill>
                  <a:srgbClr val="000000"/>
                </a:solidFill>
                <a:effectLst/>
                <a:latin typeface="Helvetica Neue"/>
              </a:rPr>
              <a:t>X Education has appointed you to help them select the most promising leads, i.e. the leads that are most likely to convert into paying customers. The company requires you to build a model wherein you need to assign a lead score to each of the leads such that the customers with higher lead score have a higher conversion chance and the customers with lower lead score have a lower conversion chance. The CEO, in particular, has given a ballpark of the target lead conversion rate to be around 80%.</a:t>
            </a:r>
          </a:p>
        </p:txBody>
      </p:sp>
      <p:sp>
        <p:nvSpPr>
          <p:cNvPr id="2" name="Rectangle 1">
            <a:extLst>
              <a:ext uri="{FF2B5EF4-FFF2-40B4-BE49-F238E27FC236}">
                <a16:creationId xmlns:a16="http://schemas.microsoft.com/office/drawing/2014/main" id="{A503B284-22B7-4AF6-84C2-D2E693A53405}"/>
              </a:ext>
            </a:extLst>
          </p:cNvPr>
          <p:cNvSpPr/>
          <p:nvPr/>
        </p:nvSpPr>
        <p:spPr>
          <a:xfrm>
            <a:off x="357120" y="76448"/>
            <a:ext cx="2968761" cy="1754326"/>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highlight>
                  <a:srgbClr val="000000"/>
                </a:highlight>
                <a:latin typeface="All Things Pink" panose="02000203000000000000" pitchFamily="2" charset="0"/>
                <a:ea typeface="All Things Pink" panose="02000203000000000000" pitchFamily="2" charset="0"/>
              </a:rPr>
              <a:t>BUSINESS</a:t>
            </a:r>
          </a:p>
          <a:p>
            <a:pPr algn="ctr"/>
            <a:r>
              <a:rPr lang="en-US" sz="5400" dirty="0">
                <a:ln w="0"/>
                <a:solidFill>
                  <a:schemeClr val="bg1"/>
                </a:solidFill>
                <a:effectLst>
                  <a:outerShdw blurRad="38100" dist="19050" dir="2700000" algn="tl" rotWithShape="0">
                    <a:schemeClr val="dk1">
                      <a:alpha val="40000"/>
                    </a:schemeClr>
                  </a:outerShdw>
                </a:effectLst>
                <a:highlight>
                  <a:srgbClr val="000000"/>
                </a:highlight>
                <a:latin typeface="All Things Pink" panose="02000203000000000000" pitchFamily="2" charset="0"/>
                <a:ea typeface="All Things Pink" panose="02000203000000000000" pitchFamily="2" charset="0"/>
              </a:rPr>
              <a:t>PROBLEM</a:t>
            </a:r>
          </a:p>
        </p:txBody>
      </p:sp>
    </p:spTree>
    <p:extLst>
      <p:ext uri="{BB962C8B-B14F-4D97-AF65-F5344CB8AC3E}">
        <p14:creationId xmlns:p14="http://schemas.microsoft.com/office/powerpoint/2010/main" val="4158629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D559EA-7E82-41BC-980B-EFC4C5A2E1E8}"/>
              </a:ext>
            </a:extLst>
          </p:cNvPr>
          <p:cNvSpPr/>
          <p:nvPr/>
        </p:nvSpPr>
        <p:spPr>
          <a:xfrm>
            <a:off x="4750130" y="644619"/>
            <a:ext cx="6789038" cy="1754326"/>
          </a:xfrm>
          <a:prstGeom prst="rect">
            <a:avLst/>
          </a:prstGeom>
          <a:noFill/>
        </p:spPr>
        <p:txBody>
          <a:bodyPr wrap="none" lIns="91440" tIns="45720" rIns="91440" bIns="45720">
            <a:spAutoFit/>
          </a:bodyPr>
          <a:lstStyle/>
          <a:p>
            <a:pPr algn="ctr"/>
            <a:r>
              <a:rPr lang="en-US" sz="5400" dirty="0">
                <a:ln w="0"/>
                <a:solidFill>
                  <a:schemeClr val="bg1"/>
                </a:solidFill>
                <a:effectLst>
                  <a:outerShdw blurRad="38100" dist="19050" dir="2700000" algn="tl" rotWithShape="0">
                    <a:schemeClr val="dk1">
                      <a:alpha val="40000"/>
                    </a:schemeClr>
                  </a:outerShdw>
                </a:effectLst>
                <a:highlight>
                  <a:srgbClr val="000000"/>
                </a:highlight>
                <a:latin typeface="All Things Pink" panose="02000203000000000000" pitchFamily="2" charset="0"/>
                <a:ea typeface="All Things Pink" panose="02000203000000000000" pitchFamily="2" charset="0"/>
              </a:rPr>
              <a:t>Methodology and Approach</a:t>
            </a:r>
          </a:p>
          <a:p>
            <a:pPr algn="ctr"/>
            <a:endParaRPr lang="en-US" sz="5400" dirty="0">
              <a:ln w="0"/>
              <a:solidFill>
                <a:schemeClr val="bg1"/>
              </a:solidFill>
              <a:effectLst>
                <a:outerShdw blurRad="38100" dist="19050" dir="2700000" algn="tl" rotWithShape="0">
                  <a:schemeClr val="dk1">
                    <a:alpha val="40000"/>
                  </a:schemeClr>
                </a:outerShdw>
              </a:effectLst>
              <a:highlight>
                <a:srgbClr val="000000"/>
              </a:highlight>
              <a:latin typeface="All Things Pink" panose="02000203000000000000" pitchFamily="2" charset="0"/>
              <a:ea typeface="All Things Pink" panose="02000203000000000000" pitchFamily="2" charset="0"/>
            </a:endParaRPr>
          </a:p>
        </p:txBody>
      </p:sp>
      <p:sp>
        <p:nvSpPr>
          <p:cNvPr id="5" name="TextBox 4">
            <a:extLst>
              <a:ext uri="{FF2B5EF4-FFF2-40B4-BE49-F238E27FC236}">
                <a16:creationId xmlns:a16="http://schemas.microsoft.com/office/drawing/2014/main" id="{0DED9E5C-3CF0-427C-8E63-361260176143}"/>
              </a:ext>
            </a:extLst>
          </p:cNvPr>
          <p:cNvSpPr txBox="1"/>
          <p:nvPr/>
        </p:nvSpPr>
        <p:spPr>
          <a:xfrm>
            <a:off x="6598920" y="1705197"/>
            <a:ext cx="4838328" cy="5252720"/>
          </a:xfrm>
          <a:prstGeom prst="rect">
            <a:avLst/>
          </a:prstGeom>
          <a:noFill/>
        </p:spPr>
        <p:txBody>
          <a:bodyPr wrap="square">
            <a:spAutoFit/>
          </a:bodyPr>
          <a:lstStyle/>
          <a:p>
            <a:pPr algn="l"/>
            <a:r>
              <a:rPr lang="en-US" sz="1600" b="1" i="0" dirty="0">
                <a:solidFill>
                  <a:srgbClr val="C00000"/>
                </a:solidFill>
                <a:effectLst/>
                <a:latin typeface="Helvetica Neue"/>
              </a:rPr>
              <a:t>Data Cleaning </a:t>
            </a:r>
          </a:p>
          <a:p>
            <a:pPr algn="l"/>
            <a:endParaRPr lang="en-US" sz="1600" b="1" i="0" dirty="0">
              <a:solidFill>
                <a:srgbClr val="C00000"/>
              </a:solidFill>
              <a:effectLst/>
              <a:latin typeface="Helvetica Neue"/>
            </a:endParaRPr>
          </a:p>
          <a:p>
            <a:pPr marL="342900" lvl="0" indent="-342900">
              <a:spcAft>
                <a:spcPts val="800"/>
              </a:spcAft>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we noticed some columns having the label as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Select</a:t>
            </a:r>
            <a:r>
              <a:rPr lang="en-US" sz="1600" dirty="0">
                <a:effectLst/>
                <a:latin typeface="Calibri" panose="020F0502020204030204" pitchFamily="34" charset="0"/>
                <a:ea typeface="Calibri" panose="020F0502020204030204" pitchFamily="34" charset="0"/>
                <a:cs typeface="Times New Roman" panose="02020603050405020304" pitchFamily="18" charset="0"/>
              </a:rPr>
              <a:t>’ implying the customer has chosen not to answer the question. Hence, we changed this label with null values.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spcAft>
                <a:spcPts val="800"/>
              </a:spcAft>
              <a:buFont typeface="Wingdings" panose="05000000000000000000" pitchFamily="2" charset="2"/>
              <a:buChar char="q"/>
            </a:pPr>
            <a:r>
              <a:rPr lang="en-US" sz="1600" dirty="0">
                <a:latin typeface="Calibri" panose="020F0502020204030204" pitchFamily="34" charset="0"/>
                <a:cs typeface="Times New Roman" panose="02020603050405020304" pitchFamily="18" charset="0"/>
              </a:rPr>
              <a:t>removed columns having more than 40% null values</a:t>
            </a:r>
            <a:endParaRPr lang="en-US" sz="1600" dirty="0">
              <a:solidFill>
                <a:srgbClr val="000000"/>
              </a:solidFill>
              <a:latin typeface="Helvetica Neue"/>
            </a:endParaRPr>
          </a:p>
          <a:p>
            <a:pPr algn="l"/>
            <a:r>
              <a:rPr lang="en-US" sz="1600" b="1" dirty="0">
                <a:solidFill>
                  <a:srgbClr val="C00000"/>
                </a:solidFill>
                <a:latin typeface="Helvetica Neue"/>
              </a:rPr>
              <a:t>Data Transformation</a:t>
            </a:r>
          </a:p>
          <a:p>
            <a:pPr algn="l"/>
            <a:endParaRPr lang="en-US" sz="1600" b="1" dirty="0">
              <a:solidFill>
                <a:srgbClr val="C00000"/>
              </a:solidFill>
              <a:latin typeface="Helvetica Neue"/>
            </a:endParaRPr>
          </a:p>
          <a:p>
            <a:pPr marL="285750" indent="-285750" algn="l">
              <a:buFont typeface="Wingdings" panose="05000000000000000000" pitchFamily="2" charset="2"/>
              <a:buChar char="q"/>
            </a:pPr>
            <a:r>
              <a:rPr lang="en-US" sz="1600" dirty="0">
                <a:latin typeface="Calibri" panose="020F0502020204030204" pitchFamily="34" charset="0"/>
                <a:cs typeface="Times New Roman" panose="02020603050405020304" pitchFamily="18" charset="0"/>
              </a:rPr>
              <a:t>Grouped several columns based on their values to perform better analysis. </a:t>
            </a:r>
          </a:p>
          <a:p>
            <a:pPr marL="285750" indent="-285750" algn="l">
              <a:buFont typeface="Wingdings" panose="05000000000000000000" pitchFamily="2" charset="2"/>
              <a:buChar char="q"/>
            </a:pPr>
            <a:r>
              <a:rPr lang="en-US" sz="1600" dirty="0">
                <a:latin typeface="Calibri" panose="020F0502020204030204" pitchFamily="34" charset="0"/>
                <a:cs typeface="Times New Roman" panose="02020603050405020304" pitchFamily="18" charset="0"/>
              </a:rPr>
              <a:t>Dropped all the Sales generated columns, and treated the outliers.</a:t>
            </a:r>
          </a:p>
          <a:p>
            <a:pPr marL="285750" indent="-285750" algn="l">
              <a:buFont typeface="Wingdings" panose="05000000000000000000" pitchFamily="2" charset="2"/>
              <a:buChar char="q"/>
            </a:pPr>
            <a:endParaRPr lang="en-US" sz="1600" b="0" i="0" dirty="0">
              <a:solidFill>
                <a:srgbClr val="000000"/>
              </a:solidFill>
              <a:effectLst/>
              <a:latin typeface="Helvetica Neue"/>
            </a:endParaRPr>
          </a:p>
          <a:p>
            <a:pPr algn="l"/>
            <a:r>
              <a:rPr lang="en-US" sz="1600" b="1" dirty="0">
                <a:solidFill>
                  <a:srgbClr val="C00000"/>
                </a:solidFill>
                <a:latin typeface="Helvetica Neue"/>
              </a:rPr>
              <a:t>Data Preparation</a:t>
            </a:r>
          </a:p>
          <a:p>
            <a:pPr algn="l"/>
            <a:endParaRPr lang="en-US" sz="1600" b="1" dirty="0">
              <a:solidFill>
                <a:srgbClr val="C00000"/>
              </a:solidFill>
              <a:latin typeface="Helvetica Neue"/>
            </a:endParaRPr>
          </a:p>
          <a:p>
            <a:pPr marL="285750" indent="-285750">
              <a:buFont typeface="Wingdings" panose="05000000000000000000" pitchFamily="2" charset="2"/>
              <a:buChar char="q"/>
            </a:pPr>
            <a:r>
              <a:rPr lang="en-US" sz="1600" dirty="0">
                <a:latin typeface="Calibri" panose="020F0502020204030204" pitchFamily="34" charset="0"/>
                <a:cs typeface="Times New Roman" panose="02020603050405020304" pitchFamily="18" charset="0"/>
              </a:rPr>
              <a:t>Converted the Binary Variables to ‘0’ and ‘1’ and created dummies for categorical variables.</a:t>
            </a:r>
            <a:endParaRPr lang="en-IN" sz="1600"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600" dirty="0">
                <a:solidFill>
                  <a:srgbClr val="000000"/>
                </a:solidFill>
                <a:latin typeface="Calibri" panose="020F0502020204030204" pitchFamily="34" charset="0"/>
                <a:cs typeface="Times New Roman" panose="02020603050405020304" pitchFamily="18" charset="0"/>
              </a:rPr>
              <a:t>Partitioning of the dataset into train and test.</a:t>
            </a:r>
            <a:endParaRPr lang="en-US" sz="1600" b="0" i="0" dirty="0">
              <a:solidFill>
                <a:srgbClr val="000000"/>
              </a:solidFill>
              <a:effectLst/>
              <a:latin typeface="Helvetica Neue"/>
            </a:endParaRPr>
          </a:p>
          <a:p>
            <a:pPr marL="285750" indent="-285750" algn="l">
              <a:buFont typeface="Wingdings" panose="05000000000000000000" pitchFamily="2" charset="2"/>
              <a:buChar char="q"/>
            </a:pPr>
            <a:endParaRPr lang="en-US" sz="1600" dirty="0">
              <a:solidFill>
                <a:srgbClr val="000000"/>
              </a:solidFill>
              <a:latin typeface="Helvetica Neue"/>
            </a:endParaRPr>
          </a:p>
        </p:txBody>
      </p:sp>
    </p:spTree>
    <p:extLst>
      <p:ext uri="{BB962C8B-B14F-4D97-AF65-F5344CB8AC3E}">
        <p14:creationId xmlns:p14="http://schemas.microsoft.com/office/powerpoint/2010/main" val="345680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late of food and a cup of coffee on a table">
            <a:extLst>
              <a:ext uri="{FF2B5EF4-FFF2-40B4-BE49-F238E27FC236}">
                <a16:creationId xmlns:a16="http://schemas.microsoft.com/office/drawing/2014/main" id="{10FBFD6C-2018-4E9C-81B3-E1D87B44C5E7}"/>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107467" y="0"/>
            <a:ext cx="5820494" cy="2302951"/>
          </a:xfrm>
        </p:spPr>
      </p:pic>
      <p:sp>
        <p:nvSpPr>
          <p:cNvPr id="7" name="Date Placeholder 6">
            <a:extLst>
              <a:ext uri="{FF2B5EF4-FFF2-40B4-BE49-F238E27FC236}">
                <a16:creationId xmlns:a16="http://schemas.microsoft.com/office/drawing/2014/main" id="{67089C94-5A59-4770-BDF1-A26BCFF7EA1D}"/>
              </a:ext>
            </a:extLst>
          </p:cNvPr>
          <p:cNvSpPr>
            <a:spLocks noGrp="1"/>
          </p:cNvSpPr>
          <p:nvPr>
            <p:ph type="dt" sz="half" idx="10"/>
          </p:nvPr>
        </p:nvSpPr>
        <p:spPr>
          <a:xfrm>
            <a:off x="9389165" y="194320"/>
            <a:ext cx="204083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alpha val="70000"/>
                  </a:prstClr>
                </a:solidFill>
                <a:effectLst/>
                <a:uLnTx/>
                <a:uFillTx/>
                <a:latin typeface="Avenir Next LT Pro Light"/>
                <a:ea typeface="+mn-ea"/>
                <a:cs typeface="+mn-cs"/>
              </a:rPr>
              <a:t>2/1/20XX</a:t>
            </a:r>
            <a:endParaRPr kumimoji="0" lang="en-US" sz="1200" b="0" i="0" u="none" strike="noStrike" kern="1200" cap="none" spc="0" normalizeH="0" baseline="0" noProof="0" dirty="0">
              <a:ln>
                <a:noFill/>
              </a:ln>
              <a:solidFill>
                <a:prstClr val="white">
                  <a:tint val="75000"/>
                  <a:alpha val="70000"/>
                </a:prstClr>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4939FF43-C75B-44F5-821A-7DB97F45DB05}"/>
              </a:ext>
              <a:ext uri="{C183D7F6-B498-43B3-948B-1728B52AA6E4}">
                <adec:decorative xmlns:adec="http://schemas.microsoft.com/office/drawing/2017/decorative" val="1"/>
              </a:ext>
            </a:extLst>
          </p:cNvPr>
          <p:cNvSpPr/>
          <p:nvPr/>
        </p:nvSpPr>
        <p:spPr>
          <a:xfrm rot="14885154" flipH="1">
            <a:off x="7212605"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pic>
        <p:nvPicPr>
          <p:cNvPr id="1026" name="Picture 2">
            <a:extLst>
              <a:ext uri="{FF2B5EF4-FFF2-40B4-BE49-F238E27FC236}">
                <a16:creationId xmlns:a16="http://schemas.microsoft.com/office/drawing/2014/main" id="{6F2ED4ED-328B-4844-A1D6-8EAB956A6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 y="3326664"/>
            <a:ext cx="5960873" cy="1462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A47B5E8-8171-4E9B-819B-4EDFE3C94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 y="4983479"/>
            <a:ext cx="5960873" cy="14621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50FE25D-8378-4B22-A3A2-18CA77834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 y="1611517"/>
            <a:ext cx="5986458" cy="146210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5BE6A999-8850-4A0E-B92D-37B24F243F23}"/>
              </a:ext>
            </a:extLst>
          </p:cNvPr>
          <p:cNvSpPr txBox="1"/>
          <p:nvPr/>
        </p:nvSpPr>
        <p:spPr>
          <a:xfrm>
            <a:off x="6471175" y="4277640"/>
            <a:ext cx="4838328" cy="2308324"/>
          </a:xfrm>
          <a:prstGeom prst="rect">
            <a:avLst/>
          </a:prstGeom>
          <a:noFill/>
        </p:spPr>
        <p:txBody>
          <a:bodyPr wrap="square">
            <a:spAutoFit/>
          </a:bodyPr>
          <a:lstStyle/>
          <a:p>
            <a:pPr marL="285750" indent="-285750" algn="l">
              <a:buFont typeface="Wingdings" panose="05000000000000000000" pitchFamily="2" charset="2"/>
              <a:buChar char="q"/>
            </a:pPr>
            <a:r>
              <a:rPr lang="en-US" sz="1600" dirty="0">
                <a:highlight>
                  <a:srgbClr val="000000"/>
                </a:highlight>
                <a:latin typeface="Helvetica Neue"/>
              </a:rPr>
              <a:t>The numerical columns consists of </a:t>
            </a:r>
            <a:r>
              <a:rPr lang="en-US" sz="1600" dirty="0" err="1">
                <a:highlight>
                  <a:srgbClr val="000000"/>
                </a:highlight>
                <a:latin typeface="Helvetica Neue"/>
              </a:rPr>
              <a:t>TotalVisits</a:t>
            </a:r>
            <a:r>
              <a:rPr lang="en-US" sz="1600" dirty="0">
                <a:highlight>
                  <a:srgbClr val="000000"/>
                </a:highlight>
                <a:latin typeface="Helvetica Neue"/>
              </a:rPr>
              <a:t>, Total time spent on Website, Page Views Per View.</a:t>
            </a:r>
          </a:p>
          <a:p>
            <a:pPr marL="285750" indent="-285750" algn="l">
              <a:buFont typeface="Wingdings" panose="05000000000000000000" pitchFamily="2" charset="2"/>
              <a:buChar char="q"/>
            </a:pPr>
            <a:endParaRPr lang="en-US" sz="1600" dirty="0">
              <a:highlight>
                <a:srgbClr val="000000"/>
              </a:highlight>
              <a:latin typeface="Helvetica Neue"/>
            </a:endParaRPr>
          </a:p>
          <a:p>
            <a:pPr marL="285750" indent="-285750" algn="l">
              <a:buFont typeface="Wingdings" panose="05000000000000000000" pitchFamily="2" charset="2"/>
              <a:buChar char="q"/>
            </a:pPr>
            <a:r>
              <a:rPr lang="en-US" sz="1600" dirty="0">
                <a:highlight>
                  <a:srgbClr val="000000"/>
                </a:highlight>
                <a:latin typeface="Helvetica Neue"/>
              </a:rPr>
              <a:t>Since there are outliers present we’ll drop the rows having values greater than 99 percentile.</a:t>
            </a:r>
          </a:p>
          <a:p>
            <a:pPr marL="285750" indent="-285750" algn="l">
              <a:buFont typeface="Wingdings" panose="05000000000000000000" pitchFamily="2" charset="2"/>
              <a:buChar char="q"/>
            </a:pPr>
            <a:endParaRPr lang="en-US" sz="1600" dirty="0">
              <a:highlight>
                <a:srgbClr val="000000"/>
              </a:highlight>
              <a:latin typeface="Helvetica Neue"/>
            </a:endParaRPr>
          </a:p>
          <a:p>
            <a:pPr marL="285750" indent="-285750" algn="l">
              <a:buFont typeface="Wingdings" panose="05000000000000000000" pitchFamily="2" charset="2"/>
              <a:buChar char="q"/>
            </a:pPr>
            <a:r>
              <a:rPr lang="en-US" sz="1600" dirty="0">
                <a:highlight>
                  <a:srgbClr val="000000"/>
                </a:highlight>
                <a:latin typeface="Helvetica Neue"/>
              </a:rPr>
              <a:t>Dropping of outliers is essential for the accuracy of our model .</a:t>
            </a:r>
          </a:p>
        </p:txBody>
      </p:sp>
      <p:pic>
        <p:nvPicPr>
          <p:cNvPr id="43" name="Picture 42">
            <a:extLst>
              <a:ext uri="{FF2B5EF4-FFF2-40B4-BE49-F238E27FC236}">
                <a16:creationId xmlns:a16="http://schemas.microsoft.com/office/drawing/2014/main" id="{5882140E-4B2A-42BC-8FBD-3367FB2B7582}"/>
              </a:ext>
            </a:extLst>
          </p:cNvPr>
          <p:cNvPicPr>
            <a:picLocks noChangeAspect="1"/>
          </p:cNvPicPr>
          <p:nvPr/>
        </p:nvPicPr>
        <p:blipFill>
          <a:blip r:embed="rId6"/>
          <a:stretch>
            <a:fillRect/>
          </a:stretch>
        </p:blipFill>
        <p:spPr>
          <a:xfrm>
            <a:off x="6767267" y="2000513"/>
            <a:ext cx="3896021" cy="2146210"/>
          </a:xfrm>
          <a:prstGeom prst="rect">
            <a:avLst/>
          </a:prstGeom>
        </p:spPr>
      </p:pic>
      <p:sp>
        <p:nvSpPr>
          <p:cNvPr id="11" name="Title 1">
            <a:extLst>
              <a:ext uri="{FF2B5EF4-FFF2-40B4-BE49-F238E27FC236}">
                <a16:creationId xmlns:a16="http://schemas.microsoft.com/office/drawing/2014/main" id="{87B369CD-D6C1-4EDB-9495-32C5A49EA30B}"/>
              </a:ext>
            </a:extLst>
          </p:cNvPr>
          <p:cNvSpPr txBox="1">
            <a:spLocks/>
          </p:cNvSpPr>
          <p:nvPr/>
        </p:nvSpPr>
        <p:spPr>
          <a:xfrm>
            <a:off x="668884" y="440390"/>
            <a:ext cx="5432673" cy="152400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dirty="0">
                <a:highlight>
                  <a:srgbClr val="000000"/>
                </a:highlight>
                <a:latin typeface="All Things Pink" panose="02000203000000000000" pitchFamily="2" charset="0"/>
                <a:ea typeface="All Things Pink" panose="02000203000000000000" pitchFamily="2" charset="0"/>
              </a:rPr>
              <a:t>Analysis of Numerical </a:t>
            </a:r>
            <a:br>
              <a:rPr lang="en-US" sz="4900" dirty="0">
                <a:highlight>
                  <a:srgbClr val="000000"/>
                </a:highlight>
                <a:latin typeface="All Things Pink" panose="02000203000000000000" pitchFamily="2" charset="0"/>
                <a:ea typeface="All Things Pink" panose="02000203000000000000" pitchFamily="2" charset="0"/>
              </a:rPr>
            </a:br>
            <a:r>
              <a:rPr lang="en-US" sz="4900" dirty="0">
                <a:highlight>
                  <a:srgbClr val="000000"/>
                </a:highlight>
                <a:latin typeface="All Things Pink" panose="02000203000000000000" pitchFamily="2" charset="0"/>
                <a:ea typeface="All Things Pink" panose="02000203000000000000" pitchFamily="2" charset="0"/>
              </a:rPr>
              <a:t>Variables:</a:t>
            </a:r>
            <a:br>
              <a:rPr lang="en-US" sz="4000" dirty="0">
                <a:highlight>
                  <a:srgbClr val="800000"/>
                </a:highlight>
                <a:latin typeface="All Things Pink" panose="02000203000000000000" pitchFamily="2" charset="0"/>
                <a:ea typeface="All Things Pink" panose="02000203000000000000" pitchFamily="2" charset="0"/>
              </a:rPr>
            </a:br>
            <a:endParaRPr lang="en-US" sz="4000" dirty="0">
              <a:highlight>
                <a:srgbClr val="800000"/>
              </a:highlight>
              <a:latin typeface="All Things Pink" panose="02000203000000000000" pitchFamily="2" charset="0"/>
              <a:ea typeface="All Things Pink" panose="02000203000000000000" pitchFamily="2" charset="0"/>
            </a:endParaRPr>
          </a:p>
        </p:txBody>
      </p:sp>
    </p:spTree>
    <p:extLst>
      <p:ext uri="{BB962C8B-B14F-4D97-AF65-F5344CB8AC3E}">
        <p14:creationId xmlns:p14="http://schemas.microsoft.com/office/powerpoint/2010/main" val="1923087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late of food and a cup of coffee on a table">
            <a:extLst>
              <a:ext uri="{FF2B5EF4-FFF2-40B4-BE49-F238E27FC236}">
                <a16:creationId xmlns:a16="http://schemas.microsoft.com/office/drawing/2014/main" id="{10FBFD6C-2018-4E9C-81B3-E1D87B44C5E7}"/>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107467" y="0"/>
            <a:ext cx="5820494" cy="2302951"/>
          </a:xfrm>
        </p:spPr>
      </p:pic>
      <p:sp>
        <p:nvSpPr>
          <p:cNvPr id="7" name="Date Placeholder 6">
            <a:extLst>
              <a:ext uri="{FF2B5EF4-FFF2-40B4-BE49-F238E27FC236}">
                <a16:creationId xmlns:a16="http://schemas.microsoft.com/office/drawing/2014/main" id="{67089C94-5A59-4770-BDF1-A26BCFF7EA1D}"/>
              </a:ext>
            </a:extLst>
          </p:cNvPr>
          <p:cNvSpPr>
            <a:spLocks noGrp="1"/>
          </p:cNvSpPr>
          <p:nvPr>
            <p:ph type="dt" sz="half" idx="10"/>
          </p:nvPr>
        </p:nvSpPr>
        <p:spPr>
          <a:xfrm>
            <a:off x="9389165" y="194320"/>
            <a:ext cx="204083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alpha val="70000"/>
                  </a:prstClr>
                </a:solidFill>
                <a:effectLst/>
                <a:uLnTx/>
                <a:uFillTx/>
                <a:latin typeface="Avenir Next LT Pro Light"/>
                <a:ea typeface="+mn-ea"/>
                <a:cs typeface="+mn-cs"/>
              </a:rPr>
              <a:t>2/1/20XX</a:t>
            </a:r>
            <a:endParaRPr kumimoji="0" lang="en-US" sz="1200" b="0" i="0" u="none" strike="noStrike" kern="1200" cap="none" spc="0" normalizeH="0" baseline="0" noProof="0" dirty="0">
              <a:ln>
                <a:noFill/>
              </a:ln>
              <a:solidFill>
                <a:prstClr val="white">
                  <a:tint val="75000"/>
                  <a:alpha val="70000"/>
                </a:prstClr>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4939FF43-C75B-44F5-821A-7DB97F45DB05}"/>
              </a:ext>
              <a:ext uri="{C183D7F6-B498-43B3-948B-1728B52AA6E4}">
                <adec:decorative xmlns:adec="http://schemas.microsoft.com/office/drawing/2017/decorative" val="1"/>
              </a:ext>
            </a:extLst>
          </p:cNvPr>
          <p:cNvSpPr/>
          <p:nvPr/>
        </p:nvSpPr>
        <p:spPr>
          <a:xfrm rot="14885154" flipH="1">
            <a:off x="7212605"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5" name="TextBox 44">
            <a:extLst>
              <a:ext uri="{FF2B5EF4-FFF2-40B4-BE49-F238E27FC236}">
                <a16:creationId xmlns:a16="http://schemas.microsoft.com/office/drawing/2014/main" id="{5BE6A999-8850-4A0E-B92D-37B24F243F23}"/>
              </a:ext>
            </a:extLst>
          </p:cNvPr>
          <p:cNvSpPr txBox="1"/>
          <p:nvPr/>
        </p:nvSpPr>
        <p:spPr>
          <a:xfrm>
            <a:off x="6467846" y="3213976"/>
            <a:ext cx="4838328" cy="3293209"/>
          </a:xfrm>
          <a:prstGeom prst="rect">
            <a:avLst/>
          </a:prstGeom>
          <a:noFill/>
        </p:spPr>
        <p:txBody>
          <a:bodyPr wrap="square">
            <a:spAutoFit/>
          </a:bodyPr>
          <a:lstStyle/>
          <a:p>
            <a:pPr marL="285750" indent="-285750" algn="l">
              <a:buFont typeface="Wingdings" panose="05000000000000000000" pitchFamily="2" charset="2"/>
              <a:buChar char="q"/>
            </a:pPr>
            <a:r>
              <a:rPr lang="en-US" sz="1600" dirty="0">
                <a:highlight>
                  <a:srgbClr val="000000"/>
                </a:highlight>
                <a:latin typeface="Helvetica Neue"/>
              </a:rPr>
              <a:t>Google and Direct Traffic has maximum number of leads.</a:t>
            </a:r>
          </a:p>
          <a:p>
            <a:pPr marL="285750" indent="-285750" algn="l">
              <a:buFont typeface="Wingdings" panose="05000000000000000000" pitchFamily="2" charset="2"/>
              <a:buChar char="q"/>
            </a:pPr>
            <a:r>
              <a:rPr lang="en-US" sz="1600" dirty="0">
                <a:highlight>
                  <a:srgbClr val="000000"/>
                </a:highlight>
                <a:latin typeface="Helvetica Neue"/>
              </a:rPr>
              <a:t>Leads through Reference and </a:t>
            </a:r>
            <a:r>
              <a:rPr lang="en-US" sz="1600" dirty="0" err="1">
                <a:highlight>
                  <a:srgbClr val="000000"/>
                </a:highlight>
                <a:latin typeface="Helvetica Neue"/>
              </a:rPr>
              <a:t>Welingak</a:t>
            </a:r>
            <a:r>
              <a:rPr lang="en-US" sz="1600" dirty="0">
                <a:highlight>
                  <a:srgbClr val="000000"/>
                </a:highlight>
                <a:latin typeface="Helvetica Neue"/>
              </a:rPr>
              <a:t> Website have the highest conversion rate.</a:t>
            </a:r>
          </a:p>
          <a:p>
            <a:pPr marL="285750" indent="-285750" algn="l">
              <a:buFont typeface="Wingdings" panose="05000000000000000000" pitchFamily="2" charset="2"/>
              <a:buChar char="q"/>
            </a:pPr>
            <a:endParaRPr lang="en-US" sz="1600" dirty="0">
              <a:highlight>
                <a:srgbClr val="000000"/>
              </a:highlight>
              <a:latin typeface="Helvetica Neue"/>
            </a:endParaRPr>
          </a:p>
          <a:p>
            <a:pPr marL="285750" indent="-285750" algn="l">
              <a:buFont typeface="Wingdings" panose="05000000000000000000" pitchFamily="2" charset="2"/>
              <a:buChar char="q"/>
            </a:pPr>
            <a:r>
              <a:rPr lang="en-US" sz="1600" dirty="0">
                <a:highlight>
                  <a:srgbClr val="000000"/>
                </a:highlight>
                <a:latin typeface="Helvetica Neue"/>
              </a:rPr>
              <a:t>Other Social Media Sites get the minimum leads.</a:t>
            </a:r>
          </a:p>
          <a:p>
            <a:pPr marL="285750" indent="-285750" algn="l">
              <a:buFont typeface="Wingdings" panose="05000000000000000000" pitchFamily="2" charset="2"/>
              <a:buChar char="q"/>
            </a:pPr>
            <a:endParaRPr lang="en-US" sz="1600" dirty="0">
              <a:highlight>
                <a:srgbClr val="000000"/>
              </a:highlight>
              <a:latin typeface="Helvetica Neue"/>
            </a:endParaRPr>
          </a:p>
          <a:p>
            <a:pPr marL="285750" indent="-285750" algn="l">
              <a:buFont typeface="Wingdings" panose="05000000000000000000" pitchFamily="2" charset="2"/>
              <a:buChar char="q"/>
            </a:pPr>
            <a:r>
              <a:rPr lang="en-US" sz="1600" dirty="0">
                <a:highlight>
                  <a:srgbClr val="000000"/>
                </a:highlight>
                <a:latin typeface="Helvetica Neue"/>
              </a:rPr>
              <a:t>Maximum leads come from the students who have not specified their specialization.</a:t>
            </a:r>
          </a:p>
          <a:p>
            <a:pPr marL="285750" indent="-285750" algn="l">
              <a:buFont typeface="Wingdings" panose="05000000000000000000" pitchFamily="2" charset="2"/>
              <a:buChar char="q"/>
            </a:pPr>
            <a:endParaRPr lang="en-US" sz="1600" dirty="0">
              <a:highlight>
                <a:srgbClr val="000000"/>
              </a:highlight>
              <a:latin typeface="Helvetica Neue"/>
            </a:endParaRPr>
          </a:p>
          <a:p>
            <a:pPr marL="285750" indent="-285750" algn="l">
              <a:buFont typeface="Wingdings" panose="05000000000000000000" pitchFamily="2" charset="2"/>
              <a:buChar char="q"/>
            </a:pPr>
            <a:r>
              <a:rPr lang="en-US" sz="1600" dirty="0">
                <a:highlight>
                  <a:srgbClr val="000000"/>
                </a:highlight>
                <a:latin typeface="Helvetica Neue"/>
              </a:rPr>
              <a:t>The number of leads are more from Management Specialization.</a:t>
            </a:r>
          </a:p>
        </p:txBody>
      </p:sp>
      <p:pic>
        <p:nvPicPr>
          <p:cNvPr id="1032" name="Picture 8">
            <a:extLst>
              <a:ext uri="{FF2B5EF4-FFF2-40B4-BE49-F238E27FC236}">
                <a16:creationId xmlns:a16="http://schemas.microsoft.com/office/drawing/2014/main" id="{64CE9F84-6360-4DA1-9053-D224F6C71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78" y="1620910"/>
            <a:ext cx="6008356" cy="25304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6AF3DA-4A73-4702-B2A5-FE6EDAC69D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78" y="4357037"/>
            <a:ext cx="6008356" cy="2337705"/>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B95AE8A5-D52B-4A26-88E5-0539AE6AC03D}"/>
              </a:ext>
            </a:extLst>
          </p:cNvPr>
          <p:cNvSpPr txBox="1">
            <a:spLocks/>
          </p:cNvSpPr>
          <p:nvPr/>
        </p:nvSpPr>
        <p:spPr>
          <a:xfrm>
            <a:off x="668884" y="440390"/>
            <a:ext cx="5432673"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a:highlight>
                  <a:srgbClr val="000000"/>
                </a:highlight>
                <a:latin typeface="All Things Pink" panose="02000203000000000000" pitchFamily="2" charset="0"/>
                <a:ea typeface="All Things Pink" panose="02000203000000000000" pitchFamily="2" charset="0"/>
              </a:rPr>
              <a:t>Bivariate Analysis:</a:t>
            </a:r>
            <a:br>
              <a:rPr lang="en-US" sz="4000">
                <a:highlight>
                  <a:srgbClr val="800000"/>
                </a:highlight>
                <a:latin typeface="All Things Pink" panose="02000203000000000000" pitchFamily="2" charset="0"/>
                <a:ea typeface="All Things Pink" panose="02000203000000000000" pitchFamily="2" charset="0"/>
              </a:rPr>
            </a:br>
            <a:endParaRPr lang="en-US" sz="4000" dirty="0">
              <a:highlight>
                <a:srgbClr val="800000"/>
              </a:highlight>
              <a:latin typeface="All Things Pink" panose="02000203000000000000" pitchFamily="2" charset="0"/>
              <a:ea typeface="All Things Pink" panose="02000203000000000000" pitchFamily="2" charset="0"/>
            </a:endParaRPr>
          </a:p>
        </p:txBody>
      </p:sp>
      <p:sp>
        <p:nvSpPr>
          <p:cNvPr id="53" name="Rectangle 52">
            <a:extLst>
              <a:ext uri="{FF2B5EF4-FFF2-40B4-BE49-F238E27FC236}">
                <a16:creationId xmlns:a16="http://schemas.microsoft.com/office/drawing/2014/main" id="{AB5DEEEF-FFC4-455C-BF30-C275F93E4D4E}"/>
              </a:ext>
            </a:extLst>
          </p:cNvPr>
          <p:cNvSpPr/>
          <p:nvPr/>
        </p:nvSpPr>
        <p:spPr>
          <a:xfrm>
            <a:off x="6083839" y="2531935"/>
            <a:ext cx="5606343" cy="707886"/>
          </a:xfrm>
          <a:prstGeom prst="rect">
            <a:avLst/>
          </a:prstGeom>
          <a:noFill/>
        </p:spPr>
        <p:txBody>
          <a:bodyPr wrap="square" lIns="91440" tIns="45720" rIns="91440" bIns="45720">
            <a:spAutoFit/>
          </a:bodyPr>
          <a:lstStyle/>
          <a:p>
            <a:pPr algn="ctr"/>
            <a:r>
              <a:rPr lang="en-US" sz="4000" b="1" i="1" cap="none" spc="0" dirty="0">
                <a:ln w="22225">
                  <a:solidFill>
                    <a:schemeClr val="accent2"/>
                  </a:solidFill>
                  <a:prstDash val="solid"/>
                </a:ln>
                <a:solidFill>
                  <a:schemeClr val="accent2">
                    <a:lumMod val="40000"/>
                    <a:lumOff val="60000"/>
                  </a:schemeClr>
                </a:solidFill>
                <a:effectLst/>
              </a:rPr>
              <a:t>Major Inferences:</a:t>
            </a:r>
          </a:p>
        </p:txBody>
      </p:sp>
    </p:spTree>
    <p:extLst>
      <p:ext uri="{BB962C8B-B14F-4D97-AF65-F5344CB8AC3E}">
        <p14:creationId xmlns:p14="http://schemas.microsoft.com/office/powerpoint/2010/main" val="3077600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late of food and a cup of coffee on a table">
            <a:extLst>
              <a:ext uri="{FF2B5EF4-FFF2-40B4-BE49-F238E27FC236}">
                <a16:creationId xmlns:a16="http://schemas.microsoft.com/office/drawing/2014/main" id="{10FBFD6C-2018-4E9C-81B3-E1D87B44C5E7}"/>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107467" y="0"/>
            <a:ext cx="5820494" cy="2302951"/>
          </a:xfrm>
        </p:spPr>
      </p:pic>
      <p:sp>
        <p:nvSpPr>
          <p:cNvPr id="7" name="Date Placeholder 6">
            <a:extLst>
              <a:ext uri="{FF2B5EF4-FFF2-40B4-BE49-F238E27FC236}">
                <a16:creationId xmlns:a16="http://schemas.microsoft.com/office/drawing/2014/main" id="{67089C94-5A59-4770-BDF1-A26BCFF7EA1D}"/>
              </a:ext>
            </a:extLst>
          </p:cNvPr>
          <p:cNvSpPr>
            <a:spLocks noGrp="1"/>
          </p:cNvSpPr>
          <p:nvPr>
            <p:ph type="dt" sz="half" idx="10"/>
          </p:nvPr>
        </p:nvSpPr>
        <p:spPr>
          <a:xfrm>
            <a:off x="9389165" y="194320"/>
            <a:ext cx="204083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alpha val="70000"/>
                  </a:prstClr>
                </a:solidFill>
                <a:effectLst/>
                <a:uLnTx/>
                <a:uFillTx/>
                <a:latin typeface="Avenir Next LT Pro Light"/>
                <a:ea typeface="+mn-ea"/>
                <a:cs typeface="+mn-cs"/>
              </a:rPr>
              <a:t>2/1/20XX</a:t>
            </a:r>
            <a:endParaRPr kumimoji="0" lang="en-US" sz="1200" b="0" i="0" u="none" strike="noStrike" kern="1200" cap="none" spc="0" normalizeH="0" baseline="0" noProof="0" dirty="0">
              <a:ln>
                <a:noFill/>
              </a:ln>
              <a:solidFill>
                <a:prstClr val="white">
                  <a:tint val="75000"/>
                  <a:alpha val="70000"/>
                </a:prstClr>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4939FF43-C75B-44F5-821A-7DB97F45DB05}"/>
              </a:ext>
              <a:ext uri="{C183D7F6-B498-43B3-948B-1728B52AA6E4}">
                <adec:decorative xmlns:adec="http://schemas.microsoft.com/office/drawing/2017/decorative" val="1"/>
              </a:ext>
            </a:extLst>
          </p:cNvPr>
          <p:cNvSpPr/>
          <p:nvPr/>
        </p:nvSpPr>
        <p:spPr>
          <a:xfrm rot="14885154" flipH="1">
            <a:off x="7212605"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5" name="TextBox 44">
            <a:extLst>
              <a:ext uri="{FF2B5EF4-FFF2-40B4-BE49-F238E27FC236}">
                <a16:creationId xmlns:a16="http://schemas.microsoft.com/office/drawing/2014/main" id="{5BE6A999-8850-4A0E-B92D-37B24F243F23}"/>
              </a:ext>
            </a:extLst>
          </p:cNvPr>
          <p:cNvSpPr txBox="1"/>
          <p:nvPr/>
        </p:nvSpPr>
        <p:spPr>
          <a:xfrm>
            <a:off x="6312399" y="3218848"/>
            <a:ext cx="4838328" cy="2800767"/>
          </a:xfrm>
          <a:prstGeom prst="rect">
            <a:avLst/>
          </a:prstGeom>
          <a:noFill/>
        </p:spPr>
        <p:txBody>
          <a:bodyPr wrap="square">
            <a:spAutoFit/>
          </a:bodyPr>
          <a:lstStyle/>
          <a:p>
            <a:pPr marL="285750" indent="-285750" algn="l">
              <a:buFont typeface="Wingdings" panose="05000000000000000000" pitchFamily="2" charset="2"/>
              <a:buChar char="q"/>
            </a:pPr>
            <a:r>
              <a:rPr lang="en-US" sz="1600" dirty="0">
                <a:highlight>
                  <a:srgbClr val="000000"/>
                </a:highlight>
                <a:latin typeface="Helvetica Neue"/>
              </a:rPr>
              <a:t>Unemployed people tend more towards joining the course.</a:t>
            </a:r>
          </a:p>
          <a:p>
            <a:pPr marL="285750" indent="-285750" algn="l">
              <a:buFont typeface="Wingdings" panose="05000000000000000000" pitchFamily="2" charset="2"/>
              <a:buChar char="q"/>
            </a:pPr>
            <a:endParaRPr lang="en-US" sz="1600" dirty="0">
              <a:highlight>
                <a:srgbClr val="000000"/>
              </a:highlight>
              <a:latin typeface="Helvetica Neue"/>
            </a:endParaRPr>
          </a:p>
          <a:p>
            <a:pPr marL="285750" indent="-285750" algn="l">
              <a:buFont typeface="Wingdings" panose="05000000000000000000" pitchFamily="2" charset="2"/>
              <a:buChar char="q"/>
            </a:pPr>
            <a:r>
              <a:rPr lang="en-US" sz="1600" dirty="0">
                <a:highlight>
                  <a:srgbClr val="000000"/>
                </a:highlight>
                <a:latin typeface="Helvetica Neue"/>
              </a:rPr>
              <a:t>Working Professionals going for the course have a higher chance of joining the course.</a:t>
            </a:r>
          </a:p>
          <a:p>
            <a:pPr marL="285750" indent="-285750" algn="l">
              <a:buFont typeface="Wingdings" panose="05000000000000000000" pitchFamily="2" charset="2"/>
              <a:buChar char="q"/>
            </a:pPr>
            <a:endParaRPr lang="en-US" sz="1600" dirty="0">
              <a:highlight>
                <a:srgbClr val="000000"/>
              </a:highlight>
              <a:latin typeface="Helvetica Neue"/>
            </a:endParaRPr>
          </a:p>
          <a:p>
            <a:pPr marL="285750" indent="-285750" algn="l">
              <a:buFont typeface="Wingdings" panose="05000000000000000000" pitchFamily="2" charset="2"/>
              <a:buChar char="q"/>
            </a:pPr>
            <a:r>
              <a:rPr lang="en-US" sz="1600" dirty="0">
                <a:highlight>
                  <a:srgbClr val="000000"/>
                </a:highlight>
                <a:latin typeface="Helvetica Neue"/>
              </a:rPr>
              <a:t>Major leads are observed from people who opted for `'Do Not Email'` and `'Do Not Call’`.</a:t>
            </a:r>
          </a:p>
          <a:p>
            <a:pPr marL="285750" indent="-285750" algn="l">
              <a:buFont typeface="Wingdings" panose="05000000000000000000" pitchFamily="2" charset="2"/>
              <a:buChar char="q"/>
            </a:pPr>
            <a:endParaRPr lang="en-US" sz="1600" dirty="0">
              <a:highlight>
                <a:srgbClr val="000000"/>
              </a:highlight>
              <a:latin typeface="Helvetica Neue"/>
            </a:endParaRPr>
          </a:p>
          <a:p>
            <a:pPr marL="285750" indent="-285750" algn="l">
              <a:buFont typeface="Wingdings" panose="05000000000000000000" pitchFamily="2" charset="2"/>
              <a:buChar char="q"/>
            </a:pPr>
            <a:r>
              <a:rPr lang="en-US" sz="1600" dirty="0">
                <a:highlight>
                  <a:srgbClr val="000000"/>
                </a:highlight>
                <a:latin typeface="Helvetica Neue"/>
              </a:rPr>
              <a:t>Conversion Rate show a similar pattern for both `'Do Not Email'` and `'Do Not Call'` options.</a:t>
            </a:r>
          </a:p>
        </p:txBody>
      </p:sp>
      <p:sp>
        <p:nvSpPr>
          <p:cNvPr id="50" name="Title 1">
            <a:extLst>
              <a:ext uri="{FF2B5EF4-FFF2-40B4-BE49-F238E27FC236}">
                <a16:creationId xmlns:a16="http://schemas.microsoft.com/office/drawing/2014/main" id="{B95AE8A5-D52B-4A26-88E5-0539AE6AC03D}"/>
              </a:ext>
            </a:extLst>
          </p:cNvPr>
          <p:cNvSpPr txBox="1">
            <a:spLocks/>
          </p:cNvSpPr>
          <p:nvPr/>
        </p:nvSpPr>
        <p:spPr>
          <a:xfrm>
            <a:off x="668884" y="440390"/>
            <a:ext cx="5432673"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a:highlight>
                  <a:srgbClr val="000000"/>
                </a:highlight>
                <a:latin typeface="All Things Pink" panose="02000203000000000000" pitchFamily="2" charset="0"/>
                <a:ea typeface="All Things Pink" panose="02000203000000000000" pitchFamily="2" charset="0"/>
              </a:rPr>
              <a:t>Bivariate Analysis:</a:t>
            </a:r>
            <a:br>
              <a:rPr lang="en-US" sz="4000">
                <a:highlight>
                  <a:srgbClr val="800000"/>
                </a:highlight>
                <a:latin typeface="All Things Pink" panose="02000203000000000000" pitchFamily="2" charset="0"/>
                <a:ea typeface="All Things Pink" panose="02000203000000000000" pitchFamily="2" charset="0"/>
              </a:rPr>
            </a:br>
            <a:endParaRPr lang="en-US" sz="4000" dirty="0">
              <a:highlight>
                <a:srgbClr val="800000"/>
              </a:highlight>
              <a:latin typeface="All Things Pink" panose="02000203000000000000" pitchFamily="2" charset="0"/>
              <a:ea typeface="All Things Pink" panose="02000203000000000000" pitchFamily="2" charset="0"/>
            </a:endParaRPr>
          </a:p>
        </p:txBody>
      </p:sp>
      <p:pic>
        <p:nvPicPr>
          <p:cNvPr id="3074" name="Picture 2">
            <a:extLst>
              <a:ext uri="{FF2B5EF4-FFF2-40B4-BE49-F238E27FC236}">
                <a16:creationId xmlns:a16="http://schemas.microsoft.com/office/drawing/2014/main" id="{D4D37AEA-E545-4688-8E65-3779FA406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78" y="1587360"/>
            <a:ext cx="6008356" cy="25844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E428E77-9DD9-4FFC-8241-79702A55A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78" y="4336828"/>
            <a:ext cx="6008356" cy="21706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CE0DD0-DAD6-46DA-BE42-6099936E17CB}"/>
              </a:ext>
            </a:extLst>
          </p:cNvPr>
          <p:cNvSpPr/>
          <p:nvPr/>
        </p:nvSpPr>
        <p:spPr>
          <a:xfrm>
            <a:off x="5870887" y="2466818"/>
            <a:ext cx="5606343" cy="707886"/>
          </a:xfrm>
          <a:prstGeom prst="rect">
            <a:avLst/>
          </a:prstGeom>
          <a:noFill/>
        </p:spPr>
        <p:txBody>
          <a:bodyPr wrap="square" lIns="91440" tIns="45720" rIns="91440" bIns="45720">
            <a:spAutoFit/>
          </a:bodyPr>
          <a:lstStyle/>
          <a:p>
            <a:pPr algn="ctr"/>
            <a:r>
              <a:rPr lang="en-US" sz="4000" b="1" i="1" cap="none" spc="0" dirty="0">
                <a:ln w="22225">
                  <a:solidFill>
                    <a:schemeClr val="accent2"/>
                  </a:solidFill>
                  <a:prstDash val="solid"/>
                </a:ln>
                <a:solidFill>
                  <a:schemeClr val="accent2">
                    <a:lumMod val="40000"/>
                    <a:lumOff val="60000"/>
                  </a:schemeClr>
                </a:solidFill>
                <a:effectLst/>
              </a:rPr>
              <a:t>Major Inferences:</a:t>
            </a:r>
          </a:p>
        </p:txBody>
      </p:sp>
    </p:spTree>
    <p:extLst>
      <p:ext uri="{BB962C8B-B14F-4D97-AF65-F5344CB8AC3E}">
        <p14:creationId xmlns:p14="http://schemas.microsoft.com/office/powerpoint/2010/main" val="213663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Coffee Beans">
            <a:extLst>
              <a:ext uri="{FF2B5EF4-FFF2-40B4-BE49-F238E27FC236}">
                <a16:creationId xmlns:a16="http://schemas.microsoft.com/office/drawing/2014/main" id="{C388A144-7F73-4841-9C0E-A3A1C8B66D9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10160" y="-10160"/>
            <a:ext cx="12198985" cy="6877685"/>
          </a:xfrm>
        </p:spPr>
      </p:pic>
      <p:sp>
        <p:nvSpPr>
          <p:cNvPr id="50" name="Freeform: Shape 49">
            <a:extLst>
              <a:ext uri="{FF2B5EF4-FFF2-40B4-BE49-F238E27FC236}">
                <a16:creationId xmlns:a16="http://schemas.microsoft.com/office/drawing/2014/main" id="{DE0ACD1F-5E64-47CD-BF6C-FED863721BAA}"/>
              </a:ext>
              <a:ext uri="{C183D7F6-B498-43B3-948B-1728B52AA6E4}">
                <adec:decorative xmlns:adec="http://schemas.microsoft.com/office/drawing/2017/decorative" val="1"/>
              </a:ext>
            </a:extLst>
          </p:cNvPr>
          <p:cNvSpPr/>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7" name="Picture 6">
            <a:extLst>
              <a:ext uri="{FF2B5EF4-FFF2-40B4-BE49-F238E27FC236}">
                <a16:creationId xmlns:a16="http://schemas.microsoft.com/office/drawing/2014/main" id="{79EBA86D-B4E5-4365-A729-BDB92FB83193}"/>
              </a:ext>
            </a:extLst>
          </p:cNvPr>
          <p:cNvPicPr>
            <a:picLocks noChangeAspect="1"/>
          </p:cNvPicPr>
          <p:nvPr/>
        </p:nvPicPr>
        <p:blipFill>
          <a:blip r:embed="rId4"/>
          <a:stretch>
            <a:fillRect/>
          </a:stretch>
        </p:blipFill>
        <p:spPr>
          <a:xfrm>
            <a:off x="280987" y="1347832"/>
            <a:ext cx="5053013" cy="4562430"/>
          </a:xfrm>
          <a:prstGeom prst="rect">
            <a:avLst/>
          </a:prstGeom>
        </p:spPr>
      </p:pic>
      <p:pic>
        <p:nvPicPr>
          <p:cNvPr id="11" name="Picture 10">
            <a:extLst>
              <a:ext uri="{FF2B5EF4-FFF2-40B4-BE49-F238E27FC236}">
                <a16:creationId xmlns:a16="http://schemas.microsoft.com/office/drawing/2014/main" id="{10F0FFC3-EFDF-4B06-8A4B-31FDAD38B300}"/>
              </a:ext>
            </a:extLst>
          </p:cNvPr>
          <p:cNvPicPr>
            <a:picLocks noChangeAspect="1"/>
          </p:cNvPicPr>
          <p:nvPr/>
        </p:nvPicPr>
        <p:blipFill>
          <a:blip r:embed="rId5"/>
          <a:stretch>
            <a:fillRect/>
          </a:stretch>
        </p:blipFill>
        <p:spPr>
          <a:xfrm>
            <a:off x="5972903" y="2396636"/>
            <a:ext cx="5920381" cy="2235123"/>
          </a:xfrm>
          <a:prstGeom prst="rect">
            <a:avLst/>
          </a:prstGeom>
        </p:spPr>
      </p:pic>
      <p:sp>
        <p:nvSpPr>
          <p:cNvPr id="14" name="Rectangle 13">
            <a:extLst>
              <a:ext uri="{FF2B5EF4-FFF2-40B4-BE49-F238E27FC236}">
                <a16:creationId xmlns:a16="http://schemas.microsoft.com/office/drawing/2014/main" id="{B60EA2CC-FE84-4920-8628-DF6162E4D56D}"/>
              </a:ext>
            </a:extLst>
          </p:cNvPr>
          <p:cNvSpPr/>
          <p:nvPr/>
        </p:nvSpPr>
        <p:spPr>
          <a:xfrm>
            <a:off x="600074" y="333417"/>
            <a:ext cx="4414838" cy="1600438"/>
          </a:xfrm>
          <a:prstGeom prst="rect">
            <a:avLst/>
          </a:prstGeom>
          <a:noFill/>
        </p:spPr>
        <p:txBody>
          <a:bodyPr wrap="square" lIns="91440" tIns="45720" rIns="91440" bIns="45720">
            <a:spAutoFit/>
          </a:bodyPr>
          <a:lstStyle/>
          <a:p>
            <a:pPr algn="ctr"/>
            <a:r>
              <a:rPr lang="en-US" sz="4400" dirty="0">
                <a:ln w="0"/>
                <a:effectLst>
                  <a:outerShdw blurRad="38100" dist="19050" dir="2700000" algn="tl" rotWithShape="0">
                    <a:schemeClr val="dk1">
                      <a:alpha val="40000"/>
                    </a:schemeClr>
                  </a:outerShdw>
                </a:effectLst>
                <a:highlight>
                  <a:srgbClr val="000000"/>
                </a:highlight>
                <a:latin typeface="All Things Pink" panose="02000203000000000000" pitchFamily="2" charset="0"/>
                <a:ea typeface="All Things Pink" panose="02000203000000000000" pitchFamily="2" charset="0"/>
              </a:rPr>
              <a:t>Features before RFE:</a:t>
            </a:r>
          </a:p>
          <a:p>
            <a:pPr algn="ctr"/>
            <a:endParaRPr lang="en-US" sz="5400" dirty="0">
              <a:ln w="0"/>
              <a:solidFill>
                <a:schemeClr val="bg1"/>
              </a:solidFill>
              <a:effectLst>
                <a:outerShdw blurRad="38100" dist="19050" dir="2700000" algn="tl" rotWithShape="0">
                  <a:schemeClr val="dk1">
                    <a:alpha val="40000"/>
                  </a:schemeClr>
                </a:outerShdw>
              </a:effectLst>
              <a:highlight>
                <a:srgbClr val="000000"/>
              </a:highlight>
              <a:latin typeface="All Things Pink" panose="02000203000000000000" pitchFamily="2" charset="0"/>
              <a:ea typeface="All Things Pink" panose="02000203000000000000" pitchFamily="2" charset="0"/>
            </a:endParaRPr>
          </a:p>
        </p:txBody>
      </p:sp>
      <p:sp>
        <p:nvSpPr>
          <p:cNvPr id="15" name="TextBox 14">
            <a:extLst>
              <a:ext uri="{FF2B5EF4-FFF2-40B4-BE49-F238E27FC236}">
                <a16:creationId xmlns:a16="http://schemas.microsoft.com/office/drawing/2014/main" id="{EB284C6B-B249-45D6-B63F-4AA219EF454B}"/>
              </a:ext>
            </a:extLst>
          </p:cNvPr>
          <p:cNvSpPr txBox="1"/>
          <p:nvPr/>
        </p:nvSpPr>
        <p:spPr>
          <a:xfrm>
            <a:off x="6980237" y="1260467"/>
            <a:ext cx="5606784" cy="1015663"/>
          </a:xfrm>
          <a:prstGeom prst="rect">
            <a:avLst/>
          </a:prstGeom>
          <a:noFill/>
        </p:spPr>
        <p:txBody>
          <a:bodyPr wrap="square">
            <a:spAutoFit/>
          </a:bodyPr>
          <a:lstStyle/>
          <a:p>
            <a:pPr marL="285750" indent="-285750" algn="l">
              <a:buFont typeface="Wingdings" panose="05000000000000000000" pitchFamily="2" charset="2"/>
              <a:buChar char="q"/>
            </a:pPr>
            <a:r>
              <a:rPr lang="en-US" sz="2000" dirty="0">
                <a:highlight>
                  <a:srgbClr val="000000"/>
                </a:highlight>
                <a:latin typeface="Helvetica Neue"/>
              </a:rPr>
              <a:t>After using RFE, we are left-out with 15 Features out of the 32 features initially present</a:t>
            </a:r>
          </a:p>
        </p:txBody>
      </p:sp>
    </p:spTree>
    <p:extLst>
      <p:ext uri="{BB962C8B-B14F-4D97-AF65-F5344CB8AC3E}">
        <p14:creationId xmlns:p14="http://schemas.microsoft.com/office/powerpoint/2010/main" val="1808338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offee on a wooden table with water ">
            <a:extLst>
              <a:ext uri="{FF2B5EF4-FFF2-40B4-BE49-F238E27FC236}">
                <a16:creationId xmlns:a16="http://schemas.microsoft.com/office/drawing/2014/main" id="{A6793210-E409-4229-B0C0-76710EC7F3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 y="762007"/>
            <a:ext cx="5948797" cy="6095979"/>
          </a:xfrm>
        </p:spPr>
      </p:pic>
      <p:sp>
        <p:nvSpPr>
          <p:cNvPr id="3" name="Footer Placeholder 2">
            <a:extLst>
              <a:ext uri="{FF2B5EF4-FFF2-40B4-BE49-F238E27FC236}">
                <a16:creationId xmlns:a16="http://schemas.microsoft.com/office/drawing/2014/main" id="{102B8226-9692-4F45-80E6-82C90904296D}"/>
              </a:ext>
            </a:extLst>
          </p:cNvPr>
          <p:cNvSpPr>
            <a:spLocks noGrp="1"/>
          </p:cNvSpPr>
          <p:nvPr>
            <p:ph type="ftr" sz="quarter" idx="11"/>
          </p:nvPr>
        </p:nvSpPr>
        <p:spPr>
          <a:xfrm>
            <a:off x="761999" y="6356350"/>
            <a:ext cx="661283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alpha val="70000"/>
                  </a:prstClr>
                </a:solidFill>
                <a:effectLst/>
                <a:uLnTx/>
                <a:uFillTx/>
                <a:latin typeface="Avenir Next LT Pro Light"/>
                <a:ea typeface="+mn-ea"/>
                <a:cs typeface="+mn-cs"/>
              </a:rPr>
              <a:t>Sample Footer Text</a:t>
            </a:r>
          </a:p>
        </p:txBody>
      </p:sp>
      <p:sp>
        <p:nvSpPr>
          <p:cNvPr id="4" name="Slide Number Placeholder 3">
            <a:extLst>
              <a:ext uri="{FF2B5EF4-FFF2-40B4-BE49-F238E27FC236}">
                <a16:creationId xmlns:a16="http://schemas.microsoft.com/office/drawing/2014/main" id="{3326AE42-5A86-4D0E-B9C7-17DFAE86EB44}"/>
              </a:ext>
            </a:extLst>
          </p:cNvPr>
          <p:cNvSpPr>
            <a:spLocks noGrp="1"/>
          </p:cNvSpPr>
          <p:nvPr>
            <p:ph type="sldNum" sz="quarter" idx="12"/>
          </p:nvPr>
        </p:nvSpPr>
        <p:spPr>
          <a:xfrm>
            <a:off x="9906000" y="6356350"/>
            <a:ext cx="1524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CE569E-9B7C-4CB9-AB80-C0841F922CFF}" type="slidenum">
              <a:rPr kumimoji="0" lang="en-US" sz="1200" b="0" i="0" u="none" strike="noStrike" kern="1200" cap="none" spc="0" normalizeH="0" baseline="0" noProof="0" smtClean="0">
                <a:ln>
                  <a:noFill/>
                </a:ln>
                <a:solidFill>
                  <a:prstClr val="white">
                    <a:tint val="75000"/>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white">
                  <a:tint val="75000"/>
                  <a:alpha val="70000"/>
                </a:prstClr>
              </a:solidFill>
              <a:effectLst/>
              <a:uLnTx/>
              <a:uFillTx/>
              <a:latin typeface="Avenir Next LT Pro Light"/>
              <a:ea typeface="+mn-ea"/>
              <a:cs typeface="+mn-cs"/>
            </a:endParaRPr>
          </a:p>
        </p:txBody>
      </p:sp>
      <p:sp>
        <p:nvSpPr>
          <p:cNvPr id="11" name="Freeform: Shape 10">
            <a:extLst>
              <a:ext uri="{FF2B5EF4-FFF2-40B4-BE49-F238E27FC236}">
                <a16:creationId xmlns:a16="http://schemas.microsoft.com/office/drawing/2014/main" id="{BE4F2156-6613-4004-9B59-5568A455A244}"/>
              </a:ext>
              <a:ext uri="{C183D7F6-B498-43B3-948B-1728B52AA6E4}">
                <adec:decorative xmlns:adec="http://schemas.microsoft.com/office/drawing/2017/decorative" val="1"/>
              </a:ext>
            </a:extLst>
          </p:cNvPr>
          <p:cNvSpPr/>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pic>
        <p:nvPicPr>
          <p:cNvPr id="13" name="Picture 12">
            <a:extLst>
              <a:ext uri="{FF2B5EF4-FFF2-40B4-BE49-F238E27FC236}">
                <a16:creationId xmlns:a16="http://schemas.microsoft.com/office/drawing/2014/main" id="{8CDE32B2-2B53-40F4-94F6-A5A3535A2706}"/>
              </a:ext>
            </a:extLst>
          </p:cNvPr>
          <p:cNvPicPr>
            <a:picLocks noChangeAspect="1"/>
          </p:cNvPicPr>
          <p:nvPr/>
        </p:nvPicPr>
        <p:blipFill>
          <a:blip r:embed="rId3"/>
          <a:stretch>
            <a:fillRect/>
          </a:stretch>
        </p:blipFill>
        <p:spPr>
          <a:xfrm>
            <a:off x="4674151" y="1523992"/>
            <a:ext cx="7190696" cy="4695843"/>
          </a:xfrm>
          <a:prstGeom prst="rect">
            <a:avLst/>
          </a:prstGeom>
        </p:spPr>
      </p:pic>
      <p:sp>
        <p:nvSpPr>
          <p:cNvPr id="14" name="Rectangle 13">
            <a:extLst>
              <a:ext uri="{FF2B5EF4-FFF2-40B4-BE49-F238E27FC236}">
                <a16:creationId xmlns:a16="http://schemas.microsoft.com/office/drawing/2014/main" id="{03695676-F16F-400D-B859-077C9A79DEBC}"/>
              </a:ext>
            </a:extLst>
          </p:cNvPr>
          <p:cNvSpPr/>
          <p:nvPr/>
        </p:nvSpPr>
        <p:spPr>
          <a:xfrm>
            <a:off x="5358631" y="203586"/>
            <a:ext cx="6330580"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50" normalizeH="0" baseline="0" noProof="0" dirty="0">
                <a:ln w="0"/>
                <a:solidFill>
                  <a:srgbClr val="E7E6E6"/>
                </a:solidFill>
                <a:effectLst>
                  <a:innerShdw blurRad="63500" dist="50800" dir="13500000">
                    <a:srgbClr val="000000">
                      <a:alpha val="50000"/>
                    </a:srgbClr>
                  </a:innerShdw>
                </a:effectLst>
                <a:highlight>
                  <a:srgbClr val="000000"/>
                </a:highlight>
                <a:uLnTx/>
                <a:uFillTx/>
                <a:latin typeface="All Things Pink" panose="02000203000000000000" pitchFamily="2" charset="0"/>
                <a:ea typeface="All Things Pink" panose="02000203000000000000" pitchFamily="2" charset="0"/>
              </a:rPr>
              <a:t>First Logistic Regression Model built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50" normalizeH="0" baseline="0" noProof="0" dirty="0">
                <a:ln w="0"/>
                <a:solidFill>
                  <a:srgbClr val="E7E6E6"/>
                </a:solidFill>
                <a:effectLst>
                  <a:innerShdw blurRad="63500" dist="50800" dir="13500000">
                    <a:srgbClr val="000000">
                      <a:alpha val="50000"/>
                    </a:srgbClr>
                  </a:innerShdw>
                </a:effectLst>
                <a:highlight>
                  <a:srgbClr val="000000"/>
                </a:highlight>
                <a:uLnTx/>
                <a:uFillTx/>
                <a:latin typeface="All Things Pink" panose="02000203000000000000" pitchFamily="2" charset="0"/>
                <a:ea typeface="All Things Pink" panose="02000203000000000000" pitchFamily="2" charset="0"/>
              </a:rPr>
              <a:t>using the RFE supported features:</a:t>
            </a:r>
          </a:p>
        </p:txBody>
      </p:sp>
      <p:sp>
        <p:nvSpPr>
          <p:cNvPr id="15" name="TextBox 14">
            <a:extLst>
              <a:ext uri="{FF2B5EF4-FFF2-40B4-BE49-F238E27FC236}">
                <a16:creationId xmlns:a16="http://schemas.microsoft.com/office/drawing/2014/main" id="{4E2687CD-A6B6-45A0-9CB4-76C6E06F40FE}"/>
              </a:ext>
            </a:extLst>
          </p:cNvPr>
          <p:cNvSpPr txBox="1"/>
          <p:nvPr/>
        </p:nvSpPr>
        <p:spPr>
          <a:xfrm>
            <a:off x="384530" y="431299"/>
            <a:ext cx="4032022" cy="4031873"/>
          </a:xfrm>
          <a:prstGeom prst="rect">
            <a:avLst/>
          </a:prstGeom>
          <a:noFill/>
        </p:spPr>
        <p:txBody>
          <a:bodyPr wrap="square">
            <a:spAutoFit/>
          </a:bodyPr>
          <a:lstStyle/>
          <a:p>
            <a:pPr algn="l"/>
            <a:r>
              <a:rPr lang="en-US" sz="2000" dirty="0">
                <a:highlight>
                  <a:srgbClr val="000000"/>
                </a:highlight>
                <a:latin typeface="Helvetica Neue"/>
              </a:rPr>
              <a:t>We’ll drop columns like below, since it has high p-values</a:t>
            </a:r>
          </a:p>
          <a:p>
            <a:pPr algn="l"/>
            <a:endParaRPr lang="en-US" sz="2000" dirty="0">
              <a:highlight>
                <a:srgbClr val="000000"/>
              </a:highlight>
              <a:latin typeface="Helvetica Neue"/>
            </a:endParaRPr>
          </a:p>
          <a:p>
            <a:pPr marL="285750" indent="-285750" algn="l">
              <a:buFont typeface="Wingdings" panose="05000000000000000000" pitchFamily="2" charset="2"/>
              <a:buChar char="q"/>
            </a:pPr>
            <a:r>
              <a:rPr lang="en-US" sz="2000" dirty="0">
                <a:highlight>
                  <a:srgbClr val="000000"/>
                </a:highlight>
                <a:latin typeface="Helvetica Neue"/>
              </a:rPr>
              <a:t>Lead </a:t>
            </a:r>
            <a:r>
              <a:rPr lang="en-US" sz="2000" dirty="0" err="1">
                <a:highlight>
                  <a:srgbClr val="000000"/>
                </a:highlight>
                <a:latin typeface="Helvetica Neue"/>
              </a:rPr>
              <a:t>Source_Other</a:t>
            </a:r>
            <a:r>
              <a:rPr lang="en-US" sz="2000" dirty="0">
                <a:highlight>
                  <a:srgbClr val="000000"/>
                </a:highlight>
                <a:latin typeface="Helvetica Neue"/>
              </a:rPr>
              <a:t> </a:t>
            </a:r>
            <a:r>
              <a:rPr lang="en-US" sz="2000" dirty="0" err="1">
                <a:highlight>
                  <a:srgbClr val="000000"/>
                </a:highlight>
                <a:latin typeface="Helvetica Neue"/>
              </a:rPr>
              <a:t>SocialMedia</a:t>
            </a:r>
            <a:r>
              <a:rPr lang="en-US" sz="2000" dirty="0">
                <a:highlight>
                  <a:srgbClr val="000000"/>
                </a:highlight>
                <a:latin typeface="Helvetica Neue"/>
              </a:rPr>
              <a:t> Sites (16.9%)</a:t>
            </a:r>
          </a:p>
          <a:p>
            <a:pPr marL="285750" indent="-285750" algn="l">
              <a:buFont typeface="Wingdings" panose="05000000000000000000" pitchFamily="2" charset="2"/>
              <a:buChar char="q"/>
            </a:pPr>
            <a:endParaRPr lang="en-US" sz="2000" dirty="0">
              <a:highlight>
                <a:srgbClr val="000000"/>
              </a:highlight>
              <a:latin typeface="Helvetica Neue"/>
            </a:endParaRPr>
          </a:p>
          <a:p>
            <a:pPr marL="285750" indent="-285750" algn="l">
              <a:buFont typeface="Wingdings" panose="05000000000000000000" pitchFamily="2" charset="2"/>
              <a:buChar char="q"/>
            </a:pPr>
            <a:r>
              <a:rPr lang="en-US" sz="2000" dirty="0">
                <a:highlight>
                  <a:srgbClr val="000000"/>
                </a:highlight>
                <a:latin typeface="Helvetica Neue"/>
              </a:rPr>
              <a:t>What is your current </a:t>
            </a:r>
            <a:r>
              <a:rPr lang="en-US" sz="2000" dirty="0" err="1">
                <a:highlight>
                  <a:srgbClr val="000000"/>
                </a:highlight>
                <a:latin typeface="Helvetica Neue"/>
              </a:rPr>
              <a:t>occupation_Businessman</a:t>
            </a:r>
            <a:r>
              <a:rPr lang="en-US" sz="2000" dirty="0">
                <a:highlight>
                  <a:srgbClr val="000000"/>
                </a:highlight>
                <a:latin typeface="Helvetica Neue"/>
              </a:rPr>
              <a:t>(99.9%)</a:t>
            </a:r>
          </a:p>
          <a:p>
            <a:pPr marL="285750" indent="-285750" algn="l">
              <a:buFont typeface="Wingdings" panose="05000000000000000000" pitchFamily="2" charset="2"/>
              <a:buChar char="q"/>
            </a:pPr>
            <a:endParaRPr lang="en-US" sz="2000" dirty="0">
              <a:highlight>
                <a:srgbClr val="000000"/>
              </a:highlight>
              <a:latin typeface="Helvetica Neue"/>
            </a:endParaRPr>
          </a:p>
          <a:p>
            <a:pPr marL="285750" indent="-285750">
              <a:buFont typeface="Wingdings" panose="05000000000000000000" pitchFamily="2" charset="2"/>
              <a:buChar char="q"/>
            </a:pPr>
            <a:r>
              <a:rPr lang="en-US" sz="2000" dirty="0">
                <a:highlight>
                  <a:srgbClr val="000000"/>
                </a:highlight>
                <a:latin typeface="Helvetica Neue"/>
              </a:rPr>
              <a:t>What is your current </a:t>
            </a:r>
            <a:r>
              <a:rPr lang="en-US" sz="2000" dirty="0" err="1">
                <a:highlight>
                  <a:srgbClr val="000000"/>
                </a:highlight>
                <a:latin typeface="Helvetica Neue"/>
              </a:rPr>
              <a:t>occupation_Housewife</a:t>
            </a:r>
            <a:r>
              <a:rPr lang="en-US" sz="2000" dirty="0">
                <a:highlight>
                  <a:srgbClr val="000000"/>
                </a:highlight>
                <a:latin typeface="Helvetica Neue"/>
              </a:rPr>
              <a:t>(99.9%)</a:t>
            </a:r>
          </a:p>
          <a:p>
            <a:pPr marL="285750" indent="-285750" algn="l">
              <a:buFont typeface="Wingdings" panose="05000000000000000000" pitchFamily="2" charset="2"/>
              <a:buChar char="q"/>
            </a:pPr>
            <a:endParaRPr lang="en-US" sz="1600" dirty="0">
              <a:highlight>
                <a:srgbClr val="000000"/>
              </a:highlight>
              <a:latin typeface="Helvetica Neue"/>
            </a:endParaRPr>
          </a:p>
        </p:txBody>
      </p:sp>
    </p:spTree>
    <p:extLst>
      <p:ext uri="{BB962C8B-B14F-4D97-AF65-F5344CB8AC3E}">
        <p14:creationId xmlns:p14="http://schemas.microsoft.com/office/powerpoint/2010/main" val="346216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Coffee Beans">
            <a:extLst>
              <a:ext uri="{FF2B5EF4-FFF2-40B4-BE49-F238E27FC236}">
                <a16:creationId xmlns:a16="http://schemas.microsoft.com/office/drawing/2014/main" id="{C388A144-7F73-4841-9C0E-A3A1C8B66D9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10160" y="-10160"/>
            <a:ext cx="12198985" cy="6877685"/>
          </a:xfrm>
        </p:spPr>
      </p:pic>
      <p:sp>
        <p:nvSpPr>
          <p:cNvPr id="15" name="TextBox 14">
            <a:extLst>
              <a:ext uri="{FF2B5EF4-FFF2-40B4-BE49-F238E27FC236}">
                <a16:creationId xmlns:a16="http://schemas.microsoft.com/office/drawing/2014/main" id="{EB284C6B-B249-45D6-B63F-4AA219EF454B}"/>
              </a:ext>
            </a:extLst>
          </p:cNvPr>
          <p:cNvSpPr txBox="1"/>
          <p:nvPr/>
        </p:nvSpPr>
        <p:spPr>
          <a:xfrm>
            <a:off x="8103666" y="4517426"/>
            <a:ext cx="4171046" cy="1631216"/>
          </a:xfrm>
          <a:prstGeom prst="rect">
            <a:avLst/>
          </a:prstGeom>
          <a:noFill/>
        </p:spPr>
        <p:txBody>
          <a:bodyPr wrap="square">
            <a:spAutoFit/>
          </a:bodyPr>
          <a:lstStyle/>
          <a:p>
            <a:pPr marL="342900" indent="-342900" algn="l">
              <a:buFont typeface="Wingdings" panose="05000000000000000000" pitchFamily="2" charset="2"/>
              <a:buChar char="q"/>
            </a:pPr>
            <a:r>
              <a:rPr lang="en-US" sz="2000" dirty="0">
                <a:highlight>
                  <a:srgbClr val="000000"/>
                </a:highlight>
                <a:latin typeface="Helvetica Neue"/>
              </a:rPr>
              <a:t>VIF values of all features are less than 5, hence no need of further feature elimination</a:t>
            </a:r>
          </a:p>
          <a:p>
            <a:pPr marL="342900" indent="-342900" algn="l">
              <a:buFont typeface="Wingdings" panose="05000000000000000000" pitchFamily="2" charset="2"/>
              <a:buChar char="q"/>
            </a:pPr>
            <a:endParaRPr lang="en-US" sz="2000" dirty="0">
              <a:highlight>
                <a:srgbClr val="000000"/>
              </a:highlight>
              <a:latin typeface="Helvetica Neue"/>
            </a:endParaRPr>
          </a:p>
          <a:p>
            <a:pPr marL="342900" indent="-342900" algn="l">
              <a:buFont typeface="Wingdings" panose="05000000000000000000" pitchFamily="2" charset="2"/>
              <a:buChar char="q"/>
            </a:pPr>
            <a:r>
              <a:rPr lang="en-US" sz="2000" dirty="0">
                <a:highlight>
                  <a:srgbClr val="000000"/>
                </a:highlight>
                <a:latin typeface="Helvetica Neue"/>
              </a:rPr>
              <a:t>The p-value of all features &lt;5%</a:t>
            </a:r>
          </a:p>
        </p:txBody>
      </p:sp>
      <p:pic>
        <p:nvPicPr>
          <p:cNvPr id="3" name="Picture 2">
            <a:extLst>
              <a:ext uri="{FF2B5EF4-FFF2-40B4-BE49-F238E27FC236}">
                <a16:creationId xmlns:a16="http://schemas.microsoft.com/office/drawing/2014/main" id="{C3D847E6-C3C9-416F-9C1B-568B63996D75}"/>
              </a:ext>
            </a:extLst>
          </p:cNvPr>
          <p:cNvPicPr>
            <a:picLocks noChangeAspect="1"/>
          </p:cNvPicPr>
          <p:nvPr/>
        </p:nvPicPr>
        <p:blipFill>
          <a:blip r:embed="rId4"/>
          <a:stretch>
            <a:fillRect/>
          </a:stretch>
        </p:blipFill>
        <p:spPr>
          <a:xfrm>
            <a:off x="105016" y="2450592"/>
            <a:ext cx="7784301" cy="4063379"/>
          </a:xfrm>
          <a:prstGeom prst="rect">
            <a:avLst/>
          </a:prstGeom>
        </p:spPr>
      </p:pic>
      <p:pic>
        <p:nvPicPr>
          <p:cNvPr id="5" name="Picture 4">
            <a:extLst>
              <a:ext uri="{FF2B5EF4-FFF2-40B4-BE49-F238E27FC236}">
                <a16:creationId xmlns:a16="http://schemas.microsoft.com/office/drawing/2014/main" id="{D3FCDA61-174B-4895-8483-2251D9378274}"/>
              </a:ext>
            </a:extLst>
          </p:cNvPr>
          <p:cNvPicPr>
            <a:picLocks noChangeAspect="1"/>
          </p:cNvPicPr>
          <p:nvPr/>
        </p:nvPicPr>
        <p:blipFill>
          <a:blip r:embed="rId5"/>
          <a:stretch>
            <a:fillRect/>
          </a:stretch>
        </p:blipFill>
        <p:spPr>
          <a:xfrm>
            <a:off x="8327277" y="429042"/>
            <a:ext cx="3723824" cy="3649182"/>
          </a:xfrm>
          <a:prstGeom prst="rect">
            <a:avLst/>
          </a:prstGeom>
        </p:spPr>
      </p:pic>
      <p:sp>
        <p:nvSpPr>
          <p:cNvPr id="16" name="Rectangle 15">
            <a:extLst>
              <a:ext uri="{FF2B5EF4-FFF2-40B4-BE49-F238E27FC236}">
                <a16:creationId xmlns:a16="http://schemas.microsoft.com/office/drawing/2014/main" id="{A35BE562-AF23-47EB-BE9C-5C654BC1DA14}"/>
              </a:ext>
            </a:extLst>
          </p:cNvPr>
          <p:cNvSpPr/>
          <p:nvPr/>
        </p:nvSpPr>
        <p:spPr>
          <a:xfrm>
            <a:off x="405804" y="724666"/>
            <a:ext cx="5837872" cy="1446550"/>
          </a:xfrm>
          <a:prstGeom prst="rect">
            <a:avLst/>
          </a:prstGeom>
          <a:noFill/>
        </p:spPr>
        <p:txBody>
          <a:bodyPr wrap="square" lIns="91440" tIns="45720" rIns="91440" bIns="45720">
            <a:spAutoFit/>
          </a:bodyPr>
          <a:lstStyle/>
          <a:p>
            <a:pPr algn="ctr"/>
            <a:r>
              <a:rPr lang="en-US" sz="4400" dirty="0">
                <a:ln w="0"/>
                <a:effectLst>
                  <a:outerShdw blurRad="38100" dist="19050" dir="2700000" algn="tl" rotWithShape="0">
                    <a:schemeClr val="dk1">
                      <a:alpha val="40000"/>
                    </a:schemeClr>
                  </a:outerShdw>
                </a:effectLst>
                <a:highlight>
                  <a:srgbClr val="000000"/>
                </a:highlight>
                <a:latin typeface="All Things Pink" panose="02000203000000000000" pitchFamily="2" charset="0"/>
                <a:ea typeface="All Things Pink" panose="02000203000000000000" pitchFamily="2" charset="0"/>
              </a:rPr>
              <a:t>Final Model After dropping multiple features:</a:t>
            </a:r>
          </a:p>
        </p:txBody>
      </p:sp>
    </p:spTree>
    <p:extLst>
      <p:ext uri="{BB962C8B-B14F-4D97-AF65-F5344CB8AC3E}">
        <p14:creationId xmlns:p14="http://schemas.microsoft.com/office/powerpoint/2010/main" val="2886021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TotalTime>
  <Words>848</Words>
  <Application>Microsoft Office PowerPoint</Application>
  <PresentationFormat>Widescreen</PresentationFormat>
  <Paragraphs>102</Paragraphs>
  <Slides>15</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Meiryo</vt:lpstr>
      <vt:lpstr>All Things Pink</vt:lpstr>
      <vt:lpstr>Arial</vt:lpstr>
      <vt:lpstr>Avenir Next LT Pro</vt:lpstr>
      <vt:lpstr>Avenir Next LT Pro Light</vt:lpstr>
      <vt:lpstr>Calibri</vt:lpstr>
      <vt:lpstr>Calibri Light</vt:lpstr>
      <vt:lpstr>Helvetica Neue</vt:lpstr>
      <vt:lpstr>Sitka Subheading</vt:lpstr>
      <vt:lpstr>Wingdings</vt:lpstr>
      <vt:lpstr>Office Theme</vt:lpstr>
      <vt:lpstr>PebbleVTI</vt:lpstr>
      <vt:lpstr>LEAD SCORE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Scoring Case Study</dc:title>
  <dc:creator>Samir Khan</dc:creator>
  <cp:lastModifiedBy>Samir Khan</cp:lastModifiedBy>
  <cp:revision>6</cp:revision>
  <dcterms:created xsi:type="dcterms:W3CDTF">2021-08-09T04:36:20Z</dcterms:created>
  <dcterms:modified xsi:type="dcterms:W3CDTF">2022-01-01T13:00:32Z</dcterms:modified>
</cp:coreProperties>
</file>